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0.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8288000" cy="10287000"/>
  <p:notesSz cx="6858000" cy="9144000"/>
  <p:embeddedFontLst>
    <p:embeddedFont>
      <p:font typeface="Arimo" panose="020B0604020202020204"/>
      <p:regular r:id="rId25"/>
    </p:embeddedFont>
    <p:embeddedFont>
      <p:font typeface="Arimo Bold" panose="020B0704020202020204"/>
      <p:bold r:id="rId26"/>
    </p:embeddedFont>
    <p:embeddedFont>
      <p:font typeface="Calibri" panose="020F0502020204030204" charset="0"/>
      <p:regular r:id="rId27"/>
      <p:bold r:id="rId28"/>
      <p:italic r:id="rId29"/>
      <p:boldItalic r:id="rId30"/>
    </p:embeddedFont>
  </p:embeddedFontLst>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8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1.xml"/><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6916994" cy="10287000"/>
            <a:chOff x="0" y="0"/>
            <a:chExt cx="9222658" cy="13716000"/>
          </a:xfrm>
        </p:grpSpPr>
        <p:sp>
          <p:nvSpPr>
            <p:cNvPr id="3" name="Freeform 3"/>
            <p:cNvSpPr/>
            <p:nvPr/>
          </p:nvSpPr>
          <p:spPr>
            <a:xfrm>
              <a:off x="0" y="0"/>
              <a:ext cx="9222613" cy="13716000"/>
            </a:xfrm>
            <a:custGeom>
              <a:avLst/>
              <a:gdLst/>
              <a:ahLst/>
              <a:cxnLst/>
              <a:rect l="l" t="t" r="r" b="b"/>
              <a:pathLst>
                <a:path w="9222613" h="13716000">
                  <a:moveTo>
                    <a:pt x="0" y="0"/>
                  </a:moveTo>
                  <a:lnTo>
                    <a:pt x="9222613" y="0"/>
                  </a:lnTo>
                  <a:lnTo>
                    <a:pt x="9222613" y="13716000"/>
                  </a:lnTo>
                  <a:lnTo>
                    <a:pt x="0" y="13716000"/>
                  </a:lnTo>
                  <a:close/>
                </a:path>
              </a:pathLst>
            </a:custGeom>
            <a:solidFill>
              <a:srgbClr val="F05C4F"/>
            </a:solidFill>
          </p:spPr>
        </p:sp>
      </p:grpSp>
      <p:grpSp>
        <p:nvGrpSpPr>
          <p:cNvPr id="4" name="Group 4"/>
          <p:cNvGrpSpPr/>
          <p:nvPr/>
        </p:nvGrpSpPr>
        <p:grpSpPr>
          <a:xfrm rot="0">
            <a:off x="16949616" y="8948616"/>
            <a:ext cx="309684" cy="309684"/>
            <a:chOff x="0" y="0"/>
            <a:chExt cx="412912" cy="412912"/>
          </a:xfrm>
        </p:grpSpPr>
        <p:sp>
          <p:nvSpPr>
            <p:cNvPr id="5" name="Freeform 5"/>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grpSp>
        <p:nvGrpSpPr>
          <p:cNvPr id="6" name="Group 6"/>
          <p:cNvGrpSpPr/>
          <p:nvPr/>
        </p:nvGrpSpPr>
        <p:grpSpPr>
          <a:xfrm rot="0">
            <a:off x="16527952" y="8948616"/>
            <a:ext cx="309684" cy="309684"/>
            <a:chOff x="0" y="0"/>
            <a:chExt cx="412912" cy="412912"/>
          </a:xfrm>
        </p:grpSpPr>
        <p:sp>
          <p:nvSpPr>
            <p:cNvPr id="7" name="Freeform 7"/>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grpSp>
        <p:nvGrpSpPr>
          <p:cNvPr id="8" name="Group 8"/>
          <p:cNvGrpSpPr/>
          <p:nvPr/>
        </p:nvGrpSpPr>
        <p:grpSpPr>
          <a:xfrm rot="0">
            <a:off x="16106290" y="8948616"/>
            <a:ext cx="309684" cy="309684"/>
            <a:chOff x="0" y="0"/>
            <a:chExt cx="412912" cy="412912"/>
          </a:xfrm>
        </p:grpSpPr>
        <p:sp>
          <p:nvSpPr>
            <p:cNvPr id="9" name="Freeform 9"/>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grpSp>
        <p:nvGrpSpPr>
          <p:cNvPr id="10" name="Group 10"/>
          <p:cNvGrpSpPr/>
          <p:nvPr/>
        </p:nvGrpSpPr>
        <p:grpSpPr>
          <a:xfrm rot="0">
            <a:off x="15684626" y="8948616"/>
            <a:ext cx="309684" cy="309684"/>
            <a:chOff x="0" y="0"/>
            <a:chExt cx="412912" cy="412912"/>
          </a:xfrm>
        </p:grpSpPr>
        <p:sp>
          <p:nvSpPr>
            <p:cNvPr id="11" name="Freeform 11"/>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grpSp>
        <p:nvGrpSpPr>
          <p:cNvPr id="12" name="Group 12"/>
          <p:cNvGrpSpPr/>
          <p:nvPr/>
        </p:nvGrpSpPr>
        <p:grpSpPr>
          <a:xfrm rot="0">
            <a:off x="14836658" y="8948616"/>
            <a:ext cx="309684" cy="309684"/>
            <a:chOff x="0" y="0"/>
            <a:chExt cx="412912" cy="412912"/>
          </a:xfrm>
        </p:grpSpPr>
        <p:sp>
          <p:nvSpPr>
            <p:cNvPr id="13" name="Freeform 13"/>
            <p:cNvSpPr/>
            <p:nvPr/>
          </p:nvSpPr>
          <p:spPr>
            <a:xfrm>
              <a:off x="19050" y="19050"/>
              <a:ext cx="374904" cy="374777"/>
            </a:xfrm>
            <a:custGeom>
              <a:avLst/>
              <a:gdLst/>
              <a:ahLst/>
              <a:cxnLst/>
              <a:rect l="l" t="t" r="r" b="b"/>
              <a:pathLst>
                <a:path w="374904" h="374777">
                  <a:moveTo>
                    <a:pt x="374777" y="187452"/>
                  </a:moveTo>
                  <a:cubicBezTo>
                    <a:pt x="374777" y="83947"/>
                    <a:pt x="290830" y="0"/>
                    <a:pt x="187325" y="0"/>
                  </a:cubicBezTo>
                  <a:cubicBezTo>
                    <a:pt x="83820" y="0"/>
                    <a:pt x="0" y="83947"/>
                    <a:pt x="0" y="187452"/>
                  </a:cubicBezTo>
                  <a:cubicBezTo>
                    <a:pt x="0" y="290957"/>
                    <a:pt x="83947" y="374777"/>
                    <a:pt x="187452" y="374777"/>
                  </a:cubicBezTo>
                  <a:cubicBezTo>
                    <a:pt x="290957" y="374777"/>
                    <a:pt x="374904" y="290830"/>
                    <a:pt x="374904" y="187325"/>
                  </a:cubicBezTo>
                  <a:close/>
                </a:path>
              </a:pathLst>
            </a:custGeom>
            <a:solidFill>
              <a:srgbClr val="000000"/>
            </a:solidFill>
          </p:spPr>
        </p:sp>
        <p:sp>
          <p:nvSpPr>
            <p:cNvPr id="14" name="Freeform 14"/>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grpSp>
        <p:nvGrpSpPr>
          <p:cNvPr id="15" name="Group 15"/>
          <p:cNvGrpSpPr/>
          <p:nvPr/>
        </p:nvGrpSpPr>
        <p:grpSpPr>
          <a:xfrm rot="0">
            <a:off x="15260642" y="8948616"/>
            <a:ext cx="309684" cy="309684"/>
            <a:chOff x="0" y="0"/>
            <a:chExt cx="412912" cy="412912"/>
          </a:xfrm>
        </p:grpSpPr>
        <p:sp>
          <p:nvSpPr>
            <p:cNvPr id="16" name="Freeform 16"/>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grpSp>
        <p:nvGrpSpPr>
          <p:cNvPr id="17" name="Group 17"/>
          <p:cNvGrpSpPr/>
          <p:nvPr/>
        </p:nvGrpSpPr>
        <p:grpSpPr>
          <a:xfrm rot="0">
            <a:off x="2063369" y="1028700"/>
            <a:ext cx="5505885" cy="7312393"/>
            <a:chOff x="0" y="0"/>
            <a:chExt cx="1450110" cy="1925898"/>
          </a:xfrm>
        </p:grpSpPr>
        <p:sp>
          <p:nvSpPr>
            <p:cNvPr id="18" name="Freeform 18"/>
            <p:cNvSpPr/>
            <p:nvPr/>
          </p:nvSpPr>
          <p:spPr>
            <a:xfrm>
              <a:off x="0" y="0"/>
              <a:ext cx="1450110" cy="1925898"/>
            </a:xfrm>
            <a:custGeom>
              <a:avLst/>
              <a:gdLst/>
              <a:ahLst/>
              <a:cxnLst/>
              <a:rect l="l" t="t" r="r" b="b"/>
              <a:pathLst>
                <a:path w="1450110" h="1925898">
                  <a:moveTo>
                    <a:pt x="0" y="0"/>
                  </a:moveTo>
                  <a:lnTo>
                    <a:pt x="1450110" y="0"/>
                  </a:lnTo>
                  <a:lnTo>
                    <a:pt x="1450110" y="1925898"/>
                  </a:lnTo>
                  <a:lnTo>
                    <a:pt x="0" y="1925898"/>
                  </a:lnTo>
                  <a:close/>
                </a:path>
              </a:pathLst>
            </a:custGeom>
            <a:solidFill>
              <a:srgbClr val="000000">
                <a:alpha val="0"/>
              </a:srgbClr>
            </a:solidFill>
            <a:ln w="38100">
              <a:solidFill>
                <a:srgbClr val="000000"/>
              </a:solidFill>
            </a:ln>
          </p:spPr>
        </p:sp>
        <p:sp>
          <p:nvSpPr>
            <p:cNvPr id="19" name="TextBox 19"/>
            <p:cNvSpPr txBox="1"/>
            <p:nvPr/>
          </p:nvSpPr>
          <p:spPr>
            <a:xfrm>
              <a:off x="0" y="-114300"/>
              <a:ext cx="812800" cy="927100"/>
            </a:xfrm>
            <a:prstGeom prst="rect">
              <a:avLst/>
            </a:prstGeom>
          </p:spPr>
          <p:txBody>
            <a:bodyPr lIns="50800" tIns="50800" rIns="50800" bIns="50800" rtlCol="0" anchor="ctr"/>
            <a:lstStyle/>
            <a:p>
              <a:pPr algn="ctr">
                <a:lnSpc>
                  <a:spcPts val="3780"/>
                </a:lnSpc>
              </a:pPr>
            </a:p>
          </p:txBody>
        </p:sp>
      </p:grpSp>
      <p:sp>
        <p:nvSpPr>
          <p:cNvPr id="20" name="TextBox 20"/>
          <p:cNvSpPr txBox="1"/>
          <p:nvPr/>
        </p:nvSpPr>
        <p:spPr>
          <a:xfrm>
            <a:off x="8616756" y="3986831"/>
            <a:ext cx="8837214" cy="1835150"/>
          </a:xfrm>
          <a:prstGeom prst="rect">
            <a:avLst/>
          </a:prstGeom>
        </p:spPr>
        <p:txBody>
          <a:bodyPr lIns="0" tIns="0" rIns="0" bIns="0" rtlCol="0" anchor="t">
            <a:spAutoFit/>
          </a:bodyPr>
          <a:lstStyle/>
          <a:p>
            <a:pPr algn="just">
              <a:lnSpc>
                <a:spcPts val="6825"/>
              </a:lnSpc>
            </a:pPr>
            <a:r>
              <a:rPr lang="en-US" sz="5690">
                <a:solidFill>
                  <a:srgbClr val="000000"/>
                </a:solidFill>
                <a:latin typeface="Arial" panose="020B0604020202020204" pitchFamily="34" charset="0"/>
                <a:cs typeface="Arial" panose="020B0604020202020204" pitchFamily="34" charset="0"/>
              </a:rPr>
              <a:t>Product</a:t>
            </a:r>
            <a:endParaRPr lang="en-US" sz="5690">
              <a:solidFill>
                <a:srgbClr val="000000"/>
              </a:solidFill>
              <a:latin typeface="Arial" panose="020B0604020202020204" pitchFamily="34" charset="0"/>
              <a:cs typeface="Arial" panose="020B0604020202020204" pitchFamily="34" charset="0"/>
            </a:endParaRPr>
          </a:p>
          <a:p>
            <a:pPr algn="just">
              <a:lnSpc>
                <a:spcPts val="7485"/>
              </a:lnSpc>
            </a:pPr>
            <a:r>
              <a:rPr lang="en-US" sz="6240">
                <a:solidFill>
                  <a:srgbClr val="000000"/>
                </a:solidFill>
                <a:latin typeface="Arial" panose="020B0604020202020204" pitchFamily="34" charset="0"/>
                <a:cs typeface="Arial" panose="020B0604020202020204" pitchFamily="34" charset="0"/>
              </a:rPr>
              <a:t>Comparison System</a:t>
            </a:r>
            <a:endParaRPr lang="en-US" sz="6240">
              <a:solidFill>
                <a:srgbClr val="000000"/>
              </a:solidFill>
              <a:latin typeface="Arial" panose="020B0604020202020204" pitchFamily="34" charset="0"/>
              <a:cs typeface="Arial" panose="020B0604020202020204" pitchFamily="34" charset="0"/>
            </a:endParaRPr>
          </a:p>
        </p:txBody>
      </p:sp>
      <p:sp>
        <p:nvSpPr>
          <p:cNvPr id="21" name="TextBox 21"/>
          <p:cNvSpPr txBox="1"/>
          <p:nvPr/>
        </p:nvSpPr>
        <p:spPr>
          <a:xfrm>
            <a:off x="8789735" y="6725377"/>
            <a:ext cx="8469566" cy="615315"/>
          </a:xfrm>
          <a:prstGeom prst="rect">
            <a:avLst/>
          </a:prstGeom>
        </p:spPr>
        <p:txBody>
          <a:bodyPr lIns="0" tIns="0" rIns="0" bIns="0" rtlCol="0" anchor="t">
            <a:spAutoFit/>
          </a:bodyPr>
          <a:lstStyle/>
          <a:p>
            <a:pPr algn="l">
              <a:lnSpc>
                <a:spcPts val="4800"/>
              </a:lnSpc>
            </a:pPr>
            <a:r>
              <a:rPr lang="en-US" sz="4000">
                <a:solidFill>
                  <a:srgbClr val="000000"/>
                </a:solidFill>
                <a:latin typeface="Arial" panose="020B0604020202020204" pitchFamily="34" charset="0"/>
                <a:cs typeface="Arial" panose="020B0604020202020204" pitchFamily="34" charset="0"/>
              </a:rPr>
              <a:t>Speaker： Darren（Zhu Xunran）</a:t>
            </a:r>
            <a:endParaRPr lang="en-US" sz="4000">
              <a:solidFill>
                <a:srgbClr val="000000"/>
              </a:solidFill>
              <a:latin typeface="Arial" panose="020B0604020202020204" pitchFamily="34" charset="0"/>
              <a:cs typeface="Arial" panose="020B0604020202020204" pitchFamily="34" charset="0"/>
            </a:endParaRPr>
          </a:p>
        </p:txBody>
      </p:sp>
      <p:sp>
        <p:nvSpPr>
          <p:cNvPr id="22" name="TextBox 22"/>
          <p:cNvSpPr txBox="1"/>
          <p:nvPr/>
        </p:nvSpPr>
        <p:spPr>
          <a:xfrm>
            <a:off x="8594834" y="2088704"/>
            <a:ext cx="8426182" cy="1382395"/>
          </a:xfrm>
          <a:prstGeom prst="rect">
            <a:avLst/>
          </a:prstGeom>
        </p:spPr>
        <p:txBody>
          <a:bodyPr lIns="0" tIns="0" rIns="0" bIns="0" rtlCol="0" anchor="t">
            <a:spAutoFit/>
          </a:bodyPr>
          <a:lstStyle/>
          <a:p>
            <a:pPr>
              <a:lnSpc>
                <a:spcPts val="5390"/>
              </a:lnSpc>
            </a:pPr>
            <a:r>
              <a:rPr lang="en-US" sz="3590" b="1">
                <a:solidFill>
                  <a:srgbClr val="000000"/>
                </a:solidFill>
                <a:latin typeface="Arial" panose="020B0604020202020204" pitchFamily="34" charset="0"/>
                <a:cs typeface="Arial" panose="020B0604020202020204" pitchFamily="34" charset="0"/>
              </a:rPr>
              <a:t>Chengdu University of Technology</a:t>
            </a:r>
            <a:endParaRPr lang="en-US" sz="3590" b="1">
              <a:solidFill>
                <a:srgbClr val="000000"/>
              </a:solidFill>
              <a:latin typeface="Arial" panose="020B0604020202020204" pitchFamily="34" charset="0"/>
              <a:cs typeface="Arial" panose="020B0604020202020204" pitchFamily="34" charset="0"/>
            </a:endParaRPr>
          </a:p>
          <a:p>
            <a:pPr algn="l">
              <a:lnSpc>
                <a:spcPts val="5390"/>
              </a:lnSpc>
            </a:pPr>
            <a:r>
              <a:rPr lang="en-US" sz="3590" b="1">
                <a:solidFill>
                  <a:srgbClr val="000000"/>
                </a:solidFill>
                <a:latin typeface="Arial" panose="020B0604020202020204" pitchFamily="34" charset="0"/>
                <a:cs typeface="Arial" panose="020B0604020202020204" pitchFamily="34" charset="0"/>
              </a:rPr>
              <a:t>Computer Science and Technology</a:t>
            </a:r>
            <a:endParaRPr lang="en-US" sz="3590" b="1">
              <a:solidFill>
                <a:srgbClr val="000000"/>
              </a:solidFill>
              <a:latin typeface="Arial" panose="020B0604020202020204" pitchFamily="34" charset="0"/>
              <a:cs typeface="Arial" panose="020B0604020202020204" pitchFamily="34" charset="0"/>
            </a:endParaRPr>
          </a:p>
        </p:txBody>
      </p:sp>
      <p:grpSp>
        <p:nvGrpSpPr>
          <p:cNvPr id="23" name="Group 23"/>
          <p:cNvGrpSpPr/>
          <p:nvPr/>
        </p:nvGrpSpPr>
        <p:grpSpPr>
          <a:xfrm rot="0">
            <a:off x="1028700" y="1736624"/>
            <a:ext cx="5141601" cy="7521676"/>
            <a:chOff x="0" y="0"/>
            <a:chExt cx="6855468" cy="10028902"/>
          </a:xfrm>
        </p:grpSpPr>
        <p:pic>
          <p:nvPicPr>
            <p:cNvPr id="24" name="Picture 24"/>
            <p:cNvPicPr>
              <a:picLocks noChangeAspect="1"/>
            </p:cNvPicPr>
            <p:nvPr/>
          </p:nvPicPr>
          <p:blipFill>
            <a:blip r:embed="rId1"/>
            <a:srcRect t="1266" b="1266"/>
            <a:stretch>
              <a:fillRect/>
            </a:stretch>
          </p:blipFill>
          <p:spPr>
            <a:xfrm>
              <a:off x="0" y="0"/>
              <a:ext cx="6855468" cy="10028902"/>
            </a:xfrm>
            <a:prstGeom prst="rect">
              <a:avLst/>
            </a:prstGeom>
          </p:spPr>
        </p:pic>
      </p:grpSp>
      <p:sp>
        <p:nvSpPr>
          <p:cNvPr id="25" name="TextBox 25"/>
          <p:cNvSpPr txBox="1"/>
          <p:nvPr/>
        </p:nvSpPr>
        <p:spPr>
          <a:xfrm>
            <a:off x="8811426" y="7496496"/>
            <a:ext cx="8447874" cy="615315"/>
          </a:xfrm>
          <a:prstGeom prst="rect">
            <a:avLst/>
          </a:prstGeom>
        </p:spPr>
        <p:txBody>
          <a:bodyPr lIns="0" tIns="0" rIns="0" bIns="0" rtlCol="0" anchor="t">
            <a:spAutoFit/>
          </a:bodyPr>
          <a:lstStyle/>
          <a:p>
            <a:pPr algn="l">
              <a:lnSpc>
                <a:spcPts val="4800"/>
              </a:lnSpc>
            </a:pPr>
            <a:r>
              <a:rPr lang="en-US" sz="4000">
                <a:solidFill>
                  <a:srgbClr val="000000"/>
                </a:solidFill>
                <a:latin typeface="Arial" panose="020B0604020202020204" pitchFamily="34" charset="0"/>
                <a:cs typeface="Arial" panose="020B0604020202020204" pitchFamily="34" charset="0"/>
              </a:rPr>
              <a:t>Mentor： Albert Xu</a:t>
            </a:r>
            <a:endParaRPr lang="en-US" sz="4000">
              <a:solidFill>
                <a:srgbClr val="000000"/>
              </a:solidFill>
              <a:latin typeface="Arial" panose="020B0604020202020204" pitchFamily="34" charset="0"/>
              <a:cs typeface="Arial" panose="020B0604020202020204" pitchFamily="34" charset="0"/>
            </a:endParaRPr>
          </a:p>
        </p:txBody>
      </p:sp>
      <p:sp>
        <p:nvSpPr>
          <p:cNvPr id="26" name="AutoShape 26"/>
          <p:cNvSpPr/>
          <p:nvPr/>
        </p:nvSpPr>
        <p:spPr>
          <a:xfrm>
            <a:off x="8594834" y="6644452"/>
            <a:ext cx="8509624" cy="9525"/>
          </a:xfrm>
          <a:prstGeom prst="line">
            <a:avLst/>
          </a:prstGeom>
          <a:ln w="19050" cap="flat">
            <a:solidFill>
              <a:srgbClr val="000000"/>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948639" y="1962287"/>
            <a:ext cx="7310661" cy="7296013"/>
            <a:chOff x="0" y="0"/>
            <a:chExt cx="9747548" cy="9728018"/>
          </a:xfrm>
        </p:grpSpPr>
        <p:pic>
          <p:nvPicPr>
            <p:cNvPr id="3" name="Picture 3"/>
            <p:cNvPicPr>
              <a:picLocks noChangeAspect="1"/>
            </p:cNvPicPr>
            <p:nvPr/>
          </p:nvPicPr>
          <p:blipFill>
            <a:blip r:embed="rId1"/>
            <a:srcRect l="16620" r="16620"/>
            <a:stretch>
              <a:fillRect/>
            </a:stretch>
          </p:blipFill>
          <p:spPr>
            <a:xfrm>
              <a:off x="0" y="0"/>
              <a:ext cx="9747548" cy="9728018"/>
            </a:xfrm>
            <a:prstGeom prst="rect">
              <a:avLst/>
            </a:prstGeom>
          </p:spPr>
        </p:pic>
      </p:grpSp>
      <p:grpSp>
        <p:nvGrpSpPr>
          <p:cNvPr id="4" name="Group 4"/>
          <p:cNvGrpSpPr/>
          <p:nvPr/>
        </p:nvGrpSpPr>
        <p:grpSpPr>
          <a:xfrm rot="0">
            <a:off x="1028700" y="0"/>
            <a:ext cx="9704889" cy="7865290"/>
            <a:chOff x="0" y="0"/>
            <a:chExt cx="12939852" cy="10487053"/>
          </a:xfrm>
        </p:grpSpPr>
        <p:sp>
          <p:nvSpPr>
            <p:cNvPr id="5" name="Freeform 5"/>
            <p:cNvSpPr/>
            <p:nvPr/>
          </p:nvSpPr>
          <p:spPr>
            <a:xfrm>
              <a:off x="0" y="0"/>
              <a:ext cx="12939853" cy="10487053"/>
            </a:xfrm>
            <a:custGeom>
              <a:avLst/>
              <a:gdLst/>
              <a:ahLst/>
              <a:cxnLst/>
              <a:rect l="l" t="t" r="r" b="b"/>
              <a:pathLst>
                <a:path w="12939853" h="10487053">
                  <a:moveTo>
                    <a:pt x="0" y="0"/>
                  </a:moveTo>
                  <a:lnTo>
                    <a:pt x="12939853" y="0"/>
                  </a:lnTo>
                  <a:lnTo>
                    <a:pt x="12939853" y="10487053"/>
                  </a:lnTo>
                  <a:lnTo>
                    <a:pt x="0" y="10487053"/>
                  </a:lnTo>
                  <a:close/>
                </a:path>
              </a:pathLst>
            </a:custGeom>
            <a:solidFill>
              <a:srgbClr val="F05C4F"/>
            </a:solidFill>
          </p:spPr>
        </p:sp>
      </p:grpSp>
      <p:grpSp>
        <p:nvGrpSpPr>
          <p:cNvPr id="6" name="Group 6"/>
          <p:cNvGrpSpPr/>
          <p:nvPr/>
        </p:nvGrpSpPr>
        <p:grpSpPr>
          <a:xfrm rot="0">
            <a:off x="9948639" y="1209812"/>
            <a:ext cx="5714336" cy="5965071"/>
            <a:chOff x="0" y="0"/>
            <a:chExt cx="7619115" cy="7953428"/>
          </a:xfrm>
        </p:grpSpPr>
        <p:sp>
          <p:nvSpPr>
            <p:cNvPr id="7" name="Freeform 7"/>
            <p:cNvSpPr/>
            <p:nvPr/>
          </p:nvSpPr>
          <p:spPr>
            <a:xfrm>
              <a:off x="0" y="0"/>
              <a:ext cx="7619115" cy="7953428"/>
            </a:xfrm>
            <a:custGeom>
              <a:avLst/>
              <a:gdLst/>
              <a:ahLst/>
              <a:cxnLst/>
              <a:rect l="l" t="t" r="r" b="b"/>
              <a:pathLst>
                <a:path w="7619115" h="7953428">
                  <a:moveTo>
                    <a:pt x="39274" y="0"/>
                  </a:moveTo>
                  <a:lnTo>
                    <a:pt x="7579841" y="0"/>
                  </a:lnTo>
                  <a:cubicBezTo>
                    <a:pt x="7601520" y="0"/>
                    <a:pt x="7619115" y="18367"/>
                    <a:pt x="7619115" y="40997"/>
                  </a:cubicBezTo>
                  <a:lnTo>
                    <a:pt x="7619115" y="7912431"/>
                  </a:lnTo>
                  <a:cubicBezTo>
                    <a:pt x="7619115" y="7935061"/>
                    <a:pt x="7601520" y="7953428"/>
                    <a:pt x="7579841" y="7953428"/>
                  </a:cubicBezTo>
                  <a:lnTo>
                    <a:pt x="39274" y="7953428"/>
                  </a:lnTo>
                  <a:cubicBezTo>
                    <a:pt x="17595" y="7953428"/>
                    <a:pt x="0" y="7935061"/>
                    <a:pt x="0" y="7912431"/>
                  </a:cubicBezTo>
                  <a:lnTo>
                    <a:pt x="0" y="40997"/>
                  </a:lnTo>
                  <a:cubicBezTo>
                    <a:pt x="0" y="18367"/>
                    <a:pt x="17595" y="0"/>
                    <a:pt x="39274" y="0"/>
                  </a:cubicBezTo>
                  <a:moveTo>
                    <a:pt x="39274" y="81994"/>
                  </a:moveTo>
                  <a:lnTo>
                    <a:pt x="39274" y="40997"/>
                  </a:lnTo>
                  <a:lnTo>
                    <a:pt x="78548" y="40997"/>
                  </a:lnTo>
                  <a:lnTo>
                    <a:pt x="78548" y="7912431"/>
                  </a:lnTo>
                  <a:lnTo>
                    <a:pt x="39274" y="7912431"/>
                  </a:lnTo>
                  <a:lnTo>
                    <a:pt x="39274" y="7871434"/>
                  </a:lnTo>
                  <a:lnTo>
                    <a:pt x="7579841" y="7871434"/>
                  </a:lnTo>
                  <a:lnTo>
                    <a:pt x="7579841" y="7912431"/>
                  </a:lnTo>
                  <a:lnTo>
                    <a:pt x="7540567" y="7912431"/>
                  </a:lnTo>
                  <a:lnTo>
                    <a:pt x="7540567" y="40997"/>
                  </a:lnTo>
                  <a:lnTo>
                    <a:pt x="7579841" y="40997"/>
                  </a:lnTo>
                  <a:lnTo>
                    <a:pt x="7579841" y="81994"/>
                  </a:lnTo>
                  <a:lnTo>
                    <a:pt x="39274" y="81994"/>
                  </a:lnTo>
                  <a:close/>
                </a:path>
              </a:pathLst>
            </a:custGeom>
            <a:solidFill>
              <a:srgbClr val="000000"/>
            </a:solidFill>
          </p:spPr>
        </p:sp>
      </p:grpSp>
      <p:sp>
        <p:nvSpPr>
          <p:cNvPr id="8" name="TextBox 8"/>
          <p:cNvSpPr txBox="1"/>
          <p:nvPr/>
        </p:nvSpPr>
        <p:spPr>
          <a:xfrm>
            <a:off x="2655196" y="2699914"/>
            <a:ext cx="6080874" cy="1993900"/>
          </a:xfrm>
          <a:prstGeom prst="rect">
            <a:avLst/>
          </a:prstGeom>
        </p:spPr>
        <p:txBody>
          <a:bodyPr lIns="0" tIns="0" rIns="0" bIns="0" rtlCol="0" anchor="t">
            <a:spAutoFit/>
          </a:bodyPr>
          <a:lstStyle/>
          <a:p>
            <a:pPr algn="r">
              <a:lnSpc>
                <a:spcPts val="15550"/>
              </a:lnSpc>
            </a:pPr>
            <a:r>
              <a:rPr lang="en-US" sz="7200" b="1">
                <a:solidFill>
                  <a:srgbClr val="000000"/>
                </a:solidFill>
                <a:latin typeface="Arial" panose="020B0604020202020204" pitchFamily="34" charset="0"/>
                <a:cs typeface="Arial" panose="020B0604020202020204" pitchFamily="34" charset="0"/>
              </a:rPr>
              <a:t>Methodology</a:t>
            </a:r>
            <a:endParaRPr lang="en-US" sz="7200" b="1">
              <a:solidFill>
                <a:srgbClr val="000000"/>
              </a:solidFill>
              <a:latin typeface="Arial" panose="020B0604020202020204" pitchFamily="34" charset="0"/>
              <a:cs typeface="Arial" panose="020B0604020202020204" pitchFamily="34" charset="0"/>
            </a:endParaRPr>
          </a:p>
        </p:txBody>
      </p:sp>
      <p:sp>
        <p:nvSpPr>
          <p:cNvPr id="9" name="TextBox 9"/>
          <p:cNvSpPr txBox="1"/>
          <p:nvPr/>
        </p:nvSpPr>
        <p:spPr>
          <a:xfrm>
            <a:off x="1969256" y="1162187"/>
            <a:ext cx="6480957" cy="1552575"/>
          </a:xfrm>
          <a:prstGeom prst="rect">
            <a:avLst/>
          </a:prstGeom>
        </p:spPr>
        <p:txBody>
          <a:bodyPr lIns="0" tIns="0" rIns="0" bIns="0" rtlCol="0" anchor="t">
            <a:spAutoFit/>
          </a:bodyPr>
          <a:lstStyle/>
          <a:p>
            <a:pPr algn="r">
              <a:lnSpc>
                <a:spcPts val="11880"/>
              </a:lnSpc>
            </a:pPr>
            <a:r>
              <a:rPr lang="en-US" sz="9900">
                <a:solidFill>
                  <a:srgbClr val="000000"/>
                </a:solidFill>
                <a:latin typeface="Arimo Bold" panose="020B0704020202020204"/>
              </a:rPr>
              <a:t>PART </a:t>
            </a:r>
            <a:r>
              <a:rPr lang="en-US" sz="9900">
                <a:solidFill>
                  <a:srgbClr val="000000"/>
                </a:solidFill>
                <a:latin typeface="Arimo Bold" panose="020B0704020202020204"/>
              </a:rPr>
              <a:t>04</a:t>
            </a:r>
            <a:endParaRPr lang="en-US" sz="9900">
              <a:solidFill>
                <a:srgbClr val="000000"/>
              </a:solidFill>
              <a:latin typeface="Arimo Bold" panose="020B0704020202020204"/>
            </a:endParaRPr>
          </a:p>
        </p:txBody>
      </p:sp>
      <p:grpSp>
        <p:nvGrpSpPr>
          <p:cNvPr id="10" name="Group 10"/>
          <p:cNvGrpSpPr/>
          <p:nvPr/>
        </p:nvGrpSpPr>
        <p:grpSpPr>
          <a:xfrm rot="-10800000">
            <a:off x="15353291" y="7555606"/>
            <a:ext cx="309684" cy="309684"/>
            <a:chOff x="0" y="0"/>
            <a:chExt cx="412912" cy="412912"/>
          </a:xfrm>
        </p:grpSpPr>
        <p:sp>
          <p:nvSpPr>
            <p:cNvPr id="11" name="Freeform 11"/>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2" name="Group 12"/>
          <p:cNvGrpSpPr/>
          <p:nvPr/>
        </p:nvGrpSpPr>
        <p:grpSpPr>
          <a:xfrm rot="-10800000">
            <a:off x="14931628" y="7555606"/>
            <a:ext cx="309684" cy="309684"/>
            <a:chOff x="0" y="0"/>
            <a:chExt cx="412912" cy="412912"/>
          </a:xfrm>
        </p:grpSpPr>
        <p:sp>
          <p:nvSpPr>
            <p:cNvPr id="13" name="Freeform 13"/>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4" name="Group 14"/>
          <p:cNvGrpSpPr/>
          <p:nvPr/>
        </p:nvGrpSpPr>
        <p:grpSpPr>
          <a:xfrm rot="-10800000">
            <a:off x="14509966" y="7555606"/>
            <a:ext cx="309684" cy="309684"/>
            <a:chOff x="0" y="0"/>
            <a:chExt cx="412912" cy="412912"/>
          </a:xfrm>
        </p:grpSpPr>
        <p:sp>
          <p:nvSpPr>
            <p:cNvPr id="15" name="Freeform 15"/>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6" name="Group 16"/>
          <p:cNvGrpSpPr/>
          <p:nvPr/>
        </p:nvGrpSpPr>
        <p:grpSpPr>
          <a:xfrm rot="-10800000">
            <a:off x="14088301" y="7555606"/>
            <a:ext cx="309684" cy="309684"/>
            <a:chOff x="0" y="0"/>
            <a:chExt cx="412912" cy="412912"/>
          </a:xfrm>
        </p:grpSpPr>
        <p:sp>
          <p:nvSpPr>
            <p:cNvPr id="17" name="Freeform 17"/>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8" name="Group 18"/>
          <p:cNvGrpSpPr/>
          <p:nvPr/>
        </p:nvGrpSpPr>
        <p:grpSpPr>
          <a:xfrm rot="-10800000">
            <a:off x="13666637" y="7555606"/>
            <a:ext cx="309684" cy="309684"/>
            <a:chOff x="0" y="0"/>
            <a:chExt cx="412912" cy="412912"/>
          </a:xfrm>
        </p:grpSpPr>
        <p:sp>
          <p:nvSpPr>
            <p:cNvPr id="19" name="Freeform 19"/>
            <p:cNvSpPr/>
            <p:nvPr/>
          </p:nvSpPr>
          <p:spPr>
            <a:xfrm>
              <a:off x="19050" y="19050"/>
              <a:ext cx="374904" cy="374904"/>
            </a:xfrm>
            <a:custGeom>
              <a:avLst/>
              <a:gdLst/>
              <a:ahLst/>
              <a:cxnLst/>
              <a:rect l="l" t="t" r="r" b="b"/>
              <a:pathLst>
                <a:path w="374904" h="374904">
                  <a:moveTo>
                    <a:pt x="0" y="187452"/>
                  </a:moveTo>
                  <a:cubicBezTo>
                    <a:pt x="0" y="290957"/>
                    <a:pt x="83947" y="374904"/>
                    <a:pt x="187452" y="374904"/>
                  </a:cubicBezTo>
                  <a:cubicBezTo>
                    <a:pt x="290957" y="374904"/>
                    <a:pt x="374904" y="290957"/>
                    <a:pt x="374904" y="187452"/>
                  </a:cubicBezTo>
                  <a:cubicBezTo>
                    <a:pt x="374904" y="83947"/>
                    <a:pt x="290957" y="0"/>
                    <a:pt x="187452" y="0"/>
                  </a:cubicBezTo>
                  <a:cubicBezTo>
                    <a:pt x="83947" y="0"/>
                    <a:pt x="0" y="83947"/>
                    <a:pt x="0" y="187452"/>
                  </a:cubicBezTo>
                  <a:close/>
                </a:path>
              </a:pathLst>
            </a:custGeom>
            <a:solidFill>
              <a:srgbClr val="000000"/>
            </a:solidFill>
          </p:spPr>
        </p:sp>
        <p:sp>
          <p:nvSpPr>
            <p:cNvPr id="20" name="Freeform 20"/>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21" name="Group 21"/>
          <p:cNvGrpSpPr/>
          <p:nvPr/>
        </p:nvGrpSpPr>
        <p:grpSpPr>
          <a:xfrm rot="-10800000">
            <a:off x="13244974" y="7555606"/>
            <a:ext cx="309684" cy="309684"/>
            <a:chOff x="0" y="0"/>
            <a:chExt cx="412912" cy="412912"/>
          </a:xfrm>
        </p:grpSpPr>
        <p:sp>
          <p:nvSpPr>
            <p:cNvPr id="22" name="Freeform 22"/>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sp>
        <p:nvSpPr>
          <p:cNvPr id="23" name="AutoShape 23"/>
          <p:cNvSpPr/>
          <p:nvPr/>
        </p:nvSpPr>
        <p:spPr>
          <a:xfrm>
            <a:off x="2941053" y="5880079"/>
            <a:ext cx="5509161"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601317" y="1603539"/>
            <a:ext cx="0" cy="5825211"/>
          </a:xfrm>
          <a:prstGeom prst="line">
            <a:avLst/>
          </a:prstGeom>
          <a:ln w="38100" cap="flat">
            <a:solidFill>
              <a:srgbClr val="000000">
                <a:alpha val="5882"/>
              </a:srgbClr>
            </a:solidFill>
            <a:prstDash val="solid"/>
            <a:headEnd type="none" w="sm" len="sm"/>
            <a:tailEnd type="none" w="sm" len="sm"/>
          </a:ln>
        </p:spPr>
      </p:sp>
      <p:pic>
        <p:nvPicPr>
          <p:cNvPr id="3" name="Picture 3"/>
          <p:cNvPicPr>
            <a:picLocks noChangeAspect="1"/>
          </p:cNvPicPr>
          <p:nvPr/>
        </p:nvPicPr>
        <p:blipFill>
          <a:blip r:embed="rId1"/>
          <a:srcRect l="5247" t="11823" r="4420" b="1263"/>
          <a:stretch>
            <a:fillRect/>
          </a:stretch>
        </p:blipFill>
        <p:spPr>
          <a:xfrm>
            <a:off x="8671583" y="0"/>
            <a:ext cx="9616417" cy="10287000"/>
          </a:xfrm>
          <a:prstGeom prst="rect">
            <a:avLst/>
          </a:prstGeom>
        </p:spPr>
      </p:pic>
      <p:sp>
        <p:nvSpPr>
          <p:cNvPr id="4" name="TextBox 4"/>
          <p:cNvSpPr txBox="1"/>
          <p:nvPr/>
        </p:nvSpPr>
        <p:spPr>
          <a:xfrm>
            <a:off x="656319" y="471969"/>
            <a:ext cx="6479442" cy="961390"/>
          </a:xfrm>
          <a:prstGeom prst="rect">
            <a:avLst/>
          </a:prstGeom>
        </p:spPr>
        <p:txBody>
          <a:bodyPr lIns="0" tIns="0" rIns="0" bIns="0" rtlCol="0" anchor="t">
            <a:spAutoFit/>
          </a:bodyPr>
          <a:lstStyle/>
          <a:p>
            <a:pPr algn="l">
              <a:lnSpc>
                <a:spcPts val="7500"/>
              </a:lnSpc>
            </a:pPr>
            <a:r>
              <a:rPr lang="en-US" sz="5000">
                <a:solidFill>
                  <a:srgbClr val="000000"/>
                </a:solidFill>
                <a:latin typeface="Arial" panose="020B0604020202020204" pitchFamily="34" charset="0"/>
                <a:cs typeface="Arial" panose="020B0604020202020204" pitchFamily="34" charset="0"/>
              </a:rPr>
              <a:t>Methodology</a:t>
            </a:r>
            <a:endParaRPr lang="en-US" sz="5000">
              <a:solidFill>
                <a:srgbClr val="000000"/>
              </a:solidFill>
              <a:latin typeface="Arial" panose="020B0604020202020204" pitchFamily="34" charset="0"/>
              <a:cs typeface="Arial" panose="020B0604020202020204" pitchFamily="34" charset="0"/>
            </a:endParaRPr>
          </a:p>
        </p:txBody>
      </p:sp>
      <p:sp>
        <p:nvSpPr>
          <p:cNvPr id="5" name="TextBox 5"/>
          <p:cNvSpPr txBox="1"/>
          <p:nvPr/>
        </p:nvSpPr>
        <p:spPr>
          <a:xfrm>
            <a:off x="878540" y="1698704"/>
            <a:ext cx="6479442" cy="768985"/>
          </a:xfrm>
          <a:prstGeom prst="rect">
            <a:avLst/>
          </a:prstGeom>
        </p:spPr>
        <p:txBody>
          <a:bodyPr lIns="0" tIns="0" rIns="0" bIns="0" rtlCol="0" anchor="t">
            <a:spAutoFit/>
          </a:bodyPr>
          <a:lstStyle/>
          <a:p>
            <a:pPr algn="l">
              <a:lnSpc>
                <a:spcPts val="6000"/>
              </a:lnSpc>
            </a:pPr>
            <a:r>
              <a:rPr lang="en-US" sz="4000">
                <a:solidFill>
                  <a:srgbClr val="000000"/>
                </a:solidFill>
                <a:latin typeface="Arial" panose="020B0604020202020204" pitchFamily="34" charset="0"/>
                <a:cs typeface="Arial" panose="020B0604020202020204" pitchFamily="34" charset="0"/>
              </a:rPr>
              <a:t>Design Methodology</a:t>
            </a:r>
            <a:endParaRPr lang="en-US" sz="4000">
              <a:solidFill>
                <a:srgbClr val="000000"/>
              </a:solidFill>
              <a:latin typeface="Arial" panose="020B0604020202020204" pitchFamily="34" charset="0"/>
              <a:cs typeface="Arial" panose="020B0604020202020204" pitchFamily="34" charset="0"/>
            </a:endParaRPr>
          </a:p>
        </p:txBody>
      </p:sp>
      <p:sp>
        <p:nvSpPr>
          <p:cNvPr id="6" name="TextBox 6"/>
          <p:cNvSpPr txBox="1"/>
          <p:nvPr/>
        </p:nvSpPr>
        <p:spPr>
          <a:xfrm>
            <a:off x="656319" y="3112629"/>
            <a:ext cx="7793043" cy="6771005"/>
          </a:xfrm>
          <a:prstGeom prst="rect">
            <a:avLst/>
          </a:prstGeom>
        </p:spPr>
        <p:txBody>
          <a:bodyPr lIns="0" tIns="0" rIns="0" bIns="0" rtlCol="0" anchor="t">
            <a:spAutoFit/>
          </a:bodyPr>
          <a:lstStyle/>
          <a:p>
            <a:pPr>
              <a:lnSpc>
                <a:spcPts val="5280"/>
              </a:lnSpc>
            </a:pPr>
            <a:r>
              <a:rPr lang="en-US" sz="3520">
                <a:solidFill>
                  <a:srgbClr val="000000"/>
                </a:solidFill>
                <a:latin typeface="Arial" panose="020B0604020202020204" pitchFamily="34" charset="0"/>
                <a:cs typeface="Arial" panose="020B0604020202020204" pitchFamily="34" charset="0"/>
              </a:rPr>
              <a:t>Front-end design: HTML5, JavaScript, CSS, Bootstrap framework</a:t>
            </a:r>
            <a:endParaRPr lang="en-US" sz="3520">
              <a:solidFill>
                <a:srgbClr val="000000"/>
              </a:solidFill>
              <a:latin typeface="Arial" panose="020B0604020202020204" pitchFamily="34" charset="0"/>
              <a:cs typeface="Arial" panose="020B0604020202020204" pitchFamily="34" charset="0"/>
            </a:endParaRPr>
          </a:p>
          <a:p>
            <a:pPr>
              <a:lnSpc>
                <a:spcPts val="5280"/>
              </a:lnSpc>
            </a:pPr>
            <a:endParaRPr>
              <a:latin typeface="Arial" panose="020B0604020202020204" pitchFamily="34" charset="0"/>
              <a:cs typeface="Arial" panose="020B0604020202020204" pitchFamily="34" charset="0"/>
            </a:endParaRPr>
          </a:p>
          <a:p>
            <a:pPr>
              <a:lnSpc>
                <a:spcPts val="5280"/>
              </a:lnSpc>
            </a:pPr>
            <a:r>
              <a:rPr lang="en-US" sz="3520">
                <a:solidFill>
                  <a:srgbClr val="000000"/>
                </a:solidFill>
                <a:latin typeface="Arial" panose="020B0604020202020204" pitchFamily="34" charset="0"/>
                <a:cs typeface="Arial" panose="020B0604020202020204" pitchFamily="34" charset="0"/>
              </a:rPr>
              <a:t>Back-end design: Python, Flask framework</a:t>
            </a:r>
            <a:endParaRPr lang="en-US" sz="3520">
              <a:solidFill>
                <a:srgbClr val="000000"/>
              </a:solidFill>
              <a:latin typeface="Arial" panose="020B0604020202020204" pitchFamily="34" charset="0"/>
              <a:cs typeface="Arial" panose="020B0604020202020204" pitchFamily="34" charset="0"/>
            </a:endParaRPr>
          </a:p>
          <a:p>
            <a:pPr>
              <a:lnSpc>
                <a:spcPts val="5280"/>
              </a:lnSpc>
            </a:pPr>
            <a:endParaRPr>
              <a:latin typeface="Arial" panose="020B0604020202020204" pitchFamily="34" charset="0"/>
              <a:cs typeface="Arial" panose="020B0604020202020204" pitchFamily="34" charset="0"/>
            </a:endParaRPr>
          </a:p>
          <a:p>
            <a:pPr>
              <a:lnSpc>
                <a:spcPts val="5280"/>
              </a:lnSpc>
            </a:pPr>
            <a:r>
              <a:rPr lang="en-US" sz="3520">
                <a:solidFill>
                  <a:srgbClr val="000000"/>
                </a:solidFill>
                <a:latin typeface="Arial" panose="020B0604020202020204" pitchFamily="34" charset="0"/>
                <a:cs typeface="Arial" panose="020B0604020202020204" pitchFamily="34" charset="0"/>
              </a:rPr>
              <a:t>Crawler design: BeautifulSoup, Selenium, Requests</a:t>
            </a:r>
            <a:endParaRPr lang="en-US" sz="3520">
              <a:solidFill>
                <a:srgbClr val="000000"/>
              </a:solidFill>
              <a:latin typeface="Arial" panose="020B0604020202020204" pitchFamily="34" charset="0"/>
              <a:cs typeface="Arial" panose="020B0604020202020204" pitchFamily="34" charset="0"/>
            </a:endParaRPr>
          </a:p>
          <a:p>
            <a:pPr>
              <a:lnSpc>
                <a:spcPts val="5280"/>
              </a:lnSpc>
            </a:pPr>
            <a:endParaRPr>
              <a:latin typeface="Arial" panose="020B0604020202020204" pitchFamily="34" charset="0"/>
              <a:cs typeface="Arial" panose="020B0604020202020204" pitchFamily="34" charset="0"/>
            </a:endParaRPr>
          </a:p>
          <a:p>
            <a:pPr algn="l">
              <a:lnSpc>
                <a:spcPts val="5280"/>
              </a:lnSpc>
            </a:pPr>
            <a:r>
              <a:rPr lang="en-US" sz="3520">
                <a:solidFill>
                  <a:srgbClr val="000000"/>
                </a:solidFill>
                <a:latin typeface="Arial" panose="020B0604020202020204" pitchFamily="34" charset="0"/>
                <a:cs typeface="Arial" panose="020B0604020202020204" pitchFamily="34" charset="0"/>
              </a:rPr>
              <a:t>Database design: MySQL</a:t>
            </a:r>
            <a:endParaRPr lang="en-US" sz="352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601317" y="1603539"/>
            <a:ext cx="0" cy="5825211"/>
          </a:xfrm>
          <a:prstGeom prst="line">
            <a:avLst/>
          </a:prstGeom>
          <a:ln w="38100" cap="flat">
            <a:solidFill>
              <a:srgbClr val="000000">
                <a:alpha val="5882"/>
              </a:srgbClr>
            </a:solidFill>
            <a:prstDash val="solid"/>
            <a:headEnd type="none" w="sm" len="sm"/>
            <a:tailEnd type="none" w="sm" len="sm"/>
          </a:ln>
        </p:spPr>
      </p:sp>
      <p:pic>
        <p:nvPicPr>
          <p:cNvPr id="3" name="Picture 3"/>
          <p:cNvPicPr>
            <a:picLocks noChangeAspect="1"/>
          </p:cNvPicPr>
          <p:nvPr/>
        </p:nvPicPr>
        <p:blipFill>
          <a:blip r:embed="rId1"/>
          <a:srcRect l="5247" t="11823" r="4420" b="1263"/>
          <a:stretch>
            <a:fillRect/>
          </a:stretch>
        </p:blipFill>
        <p:spPr>
          <a:xfrm>
            <a:off x="8671583" y="0"/>
            <a:ext cx="9616417" cy="10287000"/>
          </a:xfrm>
          <a:prstGeom prst="rect">
            <a:avLst/>
          </a:prstGeom>
        </p:spPr>
      </p:pic>
      <p:sp>
        <p:nvSpPr>
          <p:cNvPr id="4" name="TextBox 4"/>
          <p:cNvSpPr txBox="1"/>
          <p:nvPr/>
        </p:nvSpPr>
        <p:spPr>
          <a:xfrm>
            <a:off x="656319" y="471969"/>
            <a:ext cx="6479442" cy="961390"/>
          </a:xfrm>
          <a:prstGeom prst="rect">
            <a:avLst/>
          </a:prstGeom>
        </p:spPr>
        <p:txBody>
          <a:bodyPr lIns="0" tIns="0" rIns="0" bIns="0" rtlCol="0" anchor="t">
            <a:spAutoFit/>
          </a:bodyPr>
          <a:lstStyle/>
          <a:p>
            <a:pPr algn="l">
              <a:lnSpc>
                <a:spcPts val="7500"/>
              </a:lnSpc>
            </a:pPr>
            <a:r>
              <a:rPr lang="en-US" sz="5000">
                <a:solidFill>
                  <a:srgbClr val="000000"/>
                </a:solidFill>
                <a:latin typeface="Arial" panose="020B0604020202020204" pitchFamily="34" charset="0"/>
                <a:cs typeface="Arial" panose="020B0604020202020204" pitchFamily="34" charset="0"/>
              </a:rPr>
              <a:t>Methodology</a:t>
            </a:r>
            <a:endParaRPr lang="en-US" sz="5000">
              <a:solidFill>
                <a:srgbClr val="000000"/>
              </a:solidFill>
              <a:latin typeface="Arial" panose="020B0604020202020204" pitchFamily="34" charset="0"/>
              <a:cs typeface="Arial" panose="020B0604020202020204" pitchFamily="34" charset="0"/>
            </a:endParaRPr>
          </a:p>
        </p:txBody>
      </p:sp>
      <p:sp>
        <p:nvSpPr>
          <p:cNvPr id="5" name="TextBox 5"/>
          <p:cNvSpPr txBox="1"/>
          <p:nvPr/>
        </p:nvSpPr>
        <p:spPr>
          <a:xfrm>
            <a:off x="656319" y="1697039"/>
            <a:ext cx="6479442" cy="768985"/>
          </a:xfrm>
          <a:prstGeom prst="rect">
            <a:avLst/>
          </a:prstGeom>
        </p:spPr>
        <p:txBody>
          <a:bodyPr lIns="0" tIns="0" rIns="0" bIns="0" rtlCol="0" anchor="t">
            <a:spAutoFit/>
          </a:bodyPr>
          <a:lstStyle/>
          <a:p>
            <a:pPr algn="l">
              <a:lnSpc>
                <a:spcPts val="6000"/>
              </a:lnSpc>
            </a:pPr>
            <a:r>
              <a:rPr lang="en-US" sz="4000">
                <a:solidFill>
                  <a:srgbClr val="000000"/>
                </a:solidFill>
                <a:latin typeface="Arial" panose="020B0604020202020204" pitchFamily="34" charset="0"/>
                <a:cs typeface="Arial" panose="020B0604020202020204" pitchFamily="34" charset="0"/>
              </a:rPr>
              <a:t>Development tools used</a:t>
            </a:r>
            <a:endParaRPr lang="en-US" sz="4000">
              <a:solidFill>
                <a:srgbClr val="000000"/>
              </a:solidFill>
              <a:latin typeface="Arial" panose="020B0604020202020204" pitchFamily="34" charset="0"/>
              <a:cs typeface="Arial" panose="020B0604020202020204" pitchFamily="34" charset="0"/>
            </a:endParaRPr>
          </a:p>
        </p:txBody>
      </p:sp>
      <p:sp>
        <p:nvSpPr>
          <p:cNvPr id="6" name="TextBox 6"/>
          <p:cNvSpPr txBox="1"/>
          <p:nvPr/>
        </p:nvSpPr>
        <p:spPr>
          <a:xfrm>
            <a:off x="656319" y="2760186"/>
            <a:ext cx="7247479" cy="8002270"/>
          </a:xfrm>
          <a:prstGeom prst="rect">
            <a:avLst/>
          </a:prstGeom>
        </p:spPr>
        <p:txBody>
          <a:bodyPr lIns="0" tIns="0" rIns="0" bIns="0" rtlCol="0" anchor="t">
            <a:spAutoFit/>
          </a:bodyPr>
          <a:lstStyle/>
          <a:p>
            <a:pPr>
              <a:lnSpc>
                <a:spcPts val="4800"/>
              </a:lnSpc>
            </a:pPr>
            <a:r>
              <a:rPr lang="en-US" sz="3200">
                <a:solidFill>
                  <a:srgbClr val="000000"/>
                </a:solidFill>
                <a:latin typeface="Arial" panose="020B0604020202020204" pitchFamily="34" charset="0"/>
                <a:cs typeface="Arial" panose="020B0604020202020204" pitchFamily="34" charset="0"/>
              </a:rPr>
              <a:t>Software: PyCharm 2021.2.3 , MySQL Workbench 8.0 CE, MySQL 8.0 Command Line Client</a:t>
            </a:r>
            <a:endParaRPr lang="en-US" sz="3200">
              <a:solidFill>
                <a:srgbClr val="000000"/>
              </a:solidFill>
              <a:latin typeface="Arial" panose="020B0604020202020204" pitchFamily="34" charset="0"/>
              <a:cs typeface="Arial" panose="020B0604020202020204" pitchFamily="34" charset="0"/>
            </a:endParaRPr>
          </a:p>
          <a:p>
            <a:pPr>
              <a:lnSpc>
                <a:spcPts val="4800"/>
              </a:lnSpc>
            </a:pPr>
            <a:r>
              <a:rPr lang="en-US" sz="3200">
                <a:solidFill>
                  <a:srgbClr val="000000"/>
                </a:solidFill>
                <a:latin typeface="Arial" panose="020B0604020202020204" pitchFamily="34" charset="0"/>
                <a:cs typeface="Arial" panose="020B0604020202020204" pitchFamily="34" charset="0"/>
              </a:rPr>
              <a:t>Hardware: CPU: Intel(R) Core (TM) i7-8565U CPU @ 1.80GHz  1.99 GHz</a:t>
            </a:r>
            <a:endParaRPr lang="en-US" sz="3200">
              <a:solidFill>
                <a:srgbClr val="000000"/>
              </a:solidFill>
              <a:latin typeface="Arial" panose="020B0604020202020204" pitchFamily="34" charset="0"/>
              <a:cs typeface="Arial" panose="020B0604020202020204" pitchFamily="34" charset="0"/>
            </a:endParaRPr>
          </a:p>
          <a:p>
            <a:pPr>
              <a:lnSpc>
                <a:spcPts val="4800"/>
              </a:lnSpc>
            </a:pPr>
            <a:r>
              <a:rPr lang="en-US" sz="3200">
                <a:solidFill>
                  <a:srgbClr val="000000"/>
                </a:solidFill>
                <a:latin typeface="Arial" panose="020B0604020202020204" pitchFamily="34" charset="0"/>
                <a:cs typeface="Arial" panose="020B0604020202020204" pitchFamily="34" charset="0"/>
              </a:rPr>
              <a:t>GPU: Intel(R) UHD Graphics 620, NVDIA GeForce MX250</a:t>
            </a:r>
            <a:endParaRPr lang="en-US" sz="3200">
              <a:solidFill>
                <a:srgbClr val="000000"/>
              </a:solidFill>
              <a:latin typeface="Arial" panose="020B0604020202020204" pitchFamily="34" charset="0"/>
              <a:cs typeface="Arial" panose="020B0604020202020204" pitchFamily="34" charset="0"/>
            </a:endParaRPr>
          </a:p>
          <a:p>
            <a:pPr>
              <a:lnSpc>
                <a:spcPts val="4800"/>
              </a:lnSpc>
            </a:pPr>
            <a:r>
              <a:rPr lang="en-US" sz="3200">
                <a:solidFill>
                  <a:srgbClr val="000000"/>
                </a:solidFill>
                <a:latin typeface="Arial" panose="020B0604020202020204" pitchFamily="34" charset="0"/>
                <a:cs typeface="Arial" panose="020B0604020202020204" pitchFamily="34" charset="0"/>
              </a:rPr>
              <a:t>Programming language: Python3.9, SQL, HTML</a:t>
            </a:r>
            <a:endParaRPr lang="en-US" sz="3200">
              <a:solidFill>
                <a:srgbClr val="000000"/>
              </a:solidFill>
              <a:latin typeface="Arial" panose="020B0604020202020204" pitchFamily="34" charset="0"/>
              <a:cs typeface="Arial" panose="020B0604020202020204" pitchFamily="34" charset="0"/>
            </a:endParaRPr>
          </a:p>
          <a:p>
            <a:pPr>
              <a:lnSpc>
                <a:spcPts val="4800"/>
              </a:lnSpc>
            </a:pPr>
            <a:r>
              <a:rPr lang="en-US" sz="3200">
                <a:solidFill>
                  <a:srgbClr val="000000"/>
                </a:solidFill>
                <a:latin typeface="Arial" panose="020B0604020202020204" pitchFamily="34" charset="0"/>
                <a:cs typeface="Arial" panose="020B0604020202020204" pitchFamily="34" charset="0"/>
              </a:rPr>
              <a:t>Browser: Microsoft Edge</a:t>
            </a:r>
            <a:endParaRPr lang="en-US" sz="3200">
              <a:solidFill>
                <a:srgbClr val="000000"/>
              </a:solidFill>
              <a:latin typeface="Arial" panose="020B0604020202020204" pitchFamily="34" charset="0"/>
              <a:cs typeface="Arial" panose="020B0604020202020204" pitchFamily="34" charset="0"/>
            </a:endParaRPr>
          </a:p>
          <a:p>
            <a:pPr>
              <a:lnSpc>
                <a:spcPts val="4800"/>
              </a:lnSpc>
            </a:pPr>
            <a:r>
              <a:rPr lang="en-US" sz="3200">
                <a:solidFill>
                  <a:srgbClr val="000000"/>
                </a:solidFill>
                <a:latin typeface="Arial" panose="020B0604020202020204" pitchFamily="34" charset="0"/>
                <a:cs typeface="Arial" panose="020B0604020202020204" pitchFamily="34" charset="0"/>
              </a:rPr>
              <a:t>Database: MySQL Database</a:t>
            </a:r>
            <a:endParaRPr lang="en-US" sz="3200">
              <a:solidFill>
                <a:srgbClr val="000000"/>
              </a:solidFill>
              <a:latin typeface="Arial" panose="020B0604020202020204" pitchFamily="34" charset="0"/>
              <a:cs typeface="Arial" panose="020B0604020202020204" pitchFamily="34" charset="0"/>
            </a:endParaRPr>
          </a:p>
          <a:p>
            <a:pPr>
              <a:lnSpc>
                <a:spcPts val="4800"/>
              </a:lnSpc>
            </a:pPr>
            <a:r>
              <a:rPr lang="en-US" sz="3200">
                <a:solidFill>
                  <a:srgbClr val="000000"/>
                </a:solidFill>
                <a:latin typeface="Arial" panose="020B0604020202020204" pitchFamily="34" charset="0"/>
                <a:cs typeface="Arial" panose="020B0604020202020204" pitchFamily="34" charset="0"/>
              </a:rPr>
              <a:t>Frame: Flask</a:t>
            </a:r>
            <a:endParaRPr lang="en-US" sz="3200">
              <a:solidFill>
                <a:srgbClr val="000000"/>
              </a:solidFill>
              <a:latin typeface="Arial" panose="020B0604020202020204" pitchFamily="34" charset="0"/>
              <a:cs typeface="Arial" panose="020B0604020202020204" pitchFamily="34" charset="0"/>
            </a:endParaRPr>
          </a:p>
          <a:p>
            <a:pPr algn="l">
              <a:lnSpc>
                <a:spcPts val="4800"/>
              </a:lnSpc>
            </a:pPr>
            <a:endParaRPr>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948639" y="1962287"/>
            <a:ext cx="7310661" cy="7296013"/>
            <a:chOff x="0" y="0"/>
            <a:chExt cx="9747548" cy="9728018"/>
          </a:xfrm>
        </p:grpSpPr>
        <p:pic>
          <p:nvPicPr>
            <p:cNvPr id="3" name="Picture 3"/>
            <p:cNvPicPr>
              <a:picLocks noChangeAspect="1"/>
            </p:cNvPicPr>
            <p:nvPr/>
          </p:nvPicPr>
          <p:blipFill>
            <a:blip r:embed="rId1"/>
            <a:srcRect l="16620" r="16620"/>
            <a:stretch>
              <a:fillRect/>
            </a:stretch>
          </p:blipFill>
          <p:spPr>
            <a:xfrm>
              <a:off x="0" y="0"/>
              <a:ext cx="9747548" cy="9728018"/>
            </a:xfrm>
            <a:prstGeom prst="rect">
              <a:avLst/>
            </a:prstGeom>
          </p:spPr>
        </p:pic>
      </p:grpSp>
      <p:grpSp>
        <p:nvGrpSpPr>
          <p:cNvPr id="4" name="Group 4"/>
          <p:cNvGrpSpPr/>
          <p:nvPr/>
        </p:nvGrpSpPr>
        <p:grpSpPr>
          <a:xfrm rot="0">
            <a:off x="1028700" y="0"/>
            <a:ext cx="9704889" cy="7865290"/>
            <a:chOff x="0" y="0"/>
            <a:chExt cx="12939852" cy="10487053"/>
          </a:xfrm>
        </p:grpSpPr>
        <p:sp>
          <p:nvSpPr>
            <p:cNvPr id="5" name="Freeform 5"/>
            <p:cNvSpPr/>
            <p:nvPr/>
          </p:nvSpPr>
          <p:spPr>
            <a:xfrm>
              <a:off x="0" y="0"/>
              <a:ext cx="12939853" cy="10487053"/>
            </a:xfrm>
            <a:custGeom>
              <a:avLst/>
              <a:gdLst/>
              <a:ahLst/>
              <a:cxnLst/>
              <a:rect l="l" t="t" r="r" b="b"/>
              <a:pathLst>
                <a:path w="12939853" h="10487053">
                  <a:moveTo>
                    <a:pt x="0" y="0"/>
                  </a:moveTo>
                  <a:lnTo>
                    <a:pt x="12939853" y="0"/>
                  </a:lnTo>
                  <a:lnTo>
                    <a:pt x="12939853" y="10487053"/>
                  </a:lnTo>
                  <a:lnTo>
                    <a:pt x="0" y="10487053"/>
                  </a:lnTo>
                  <a:close/>
                </a:path>
              </a:pathLst>
            </a:custGeom>
            <a:solidFill>
              <a:srgbClr val="F05C4F"/>
            </a:solidFill>
          </p:spPr>
        </p:sp>
      </p:grpSp>
      <p:grpSp>
        <p:nvGrpSpPr>
          <p:cNvPr id="6" name="Group 6"/>
          <p:cNvGrpSpPr/>
          <p:nvPr/>
        </p:nvGrpSpPr>
        <p:grpSpPr>
          <a:xfrm rot="0">
            <a:off x="9948639" y="1209812"/>
            <a:ext cx="5714336" cy="5965071"/>
            <a:chOff x="0" y="0"/>
            <a:chExt cx="7619115" cy="7953428"/>
          </a:xfrm>
        </p:grpSpPr>
        <p:sp>
          <p:nvSpPr>
            <p:cNvPr id="7" name="Freeform 7"/>
            <p:cNvSpPr/>
            <p:nvPr/>
          </p:nvSpPr>
          <p:spPr>
            <a:xfrm>
              <a:off x="0" y="0"/>
              <a:ext cx="7619115" cy="7953428"/>
            </a:xfrm>
            <a:custGeom>
              <a:avLst/>
              <a:gdLst/>
              <a:ahLst/>
              <a:cxnLst/>
              <a:rect l="l" t="t" r="r" b="b"/>
              <a:pathLst>
                <a:path w="7619115" h="7953428">
                  <a:moveTo>
                    <a:pt x="39274" y="0"/>
                  </a:moveTo>
                  <a:lnTo>
                    <a:pt x="7579841" y="0"/>
                  </a:lnTo>
                  <a:cubicBezTo>
                    <a:pt x="7601520" y="0"/>
                    <a:pt x="7619115" y="18367"/>
                    <a:pt x="7619115" y="40997"/>
                  </a:cubicBezTo>
                  <a:lnTo>
                    <a:pt x="7619115" y="7912431"/>
                  </a:lnTo>
                  <a:cubicBezTo>
                    <a:pt x="7619115" y="7935061"/>
                    <a:pt x="7601520" y="7953428"/>
                    <a:pt x="7579841" y="7953428"/>
                  </a:cubicBezTo>
                  <a:lnTo>
                    <a:pt x="39274" y="7953428"/>
                  </a:lnTo>
                  <a:cubicBezTo>
                    <a:pt x="17595" y="7953428"/>
                    <a:pt x="0" y="7935061"/>
                    <a:pt x="0" y="7912431"/>
                  </a:cubicBezTo>
                  <a:lnTo>
                    <a:pt x="0" y="40997"/>
                  </a:lnTo>
                  <a:cubicBezTo>
                    <a:pt x="0" y="18367"/>
                    <a:pt x="17595" y="0"/>
                    <a:pt x="39274" y="0"/>
                  </a:cubicBezTo>
                  <a:moveTo>
                    <a:pt x="39274" y="81994"/>
                  </a:moveTo>
                  <a:lnTo>
                    <a:pt x="39274" y="40997"/>
                  </a:lnTo>
                  <a:lnTo>
                    <a:pt x="78548" y="40997"/>
                  </a:lnTo>
                  <a:lnTo>
                    <a:pt x="78548" y="7912431"/>
                  </a:lnTo>
                  <a:lnTo>
                    <a:pt x="39274" y="7912431"/>
                  </a:lnTo>
                  <a:lnTo>
                    <a:pt x="39274" y="7871434"/>
                  </a:lnTo>
                  <a:lnTo>
                    <a:pt x="7579841" y="7871434"/>
                  </a:lnTo>
                  <a:lnTo>
                    <a:pt x="7579841" y="7912431"/>
                  </a:lnTo>
                  <a:lnTo>
                    <a:pt x="7540567" y="7912431"/>
                  </a:lnTo>
                  <a:lnTo>
                    <a:pt x="7540567" y="40997"/>
                  </a:lnTo>
                  <a:lnTo>
                    <a:pt x="7579841" y="40997"/>
                  </a:lnTo>
                  <a:lnTo>
                    <a:pt x="7579841" y="81994"/>
                  </a:lnTo>
                  <a:lnTo>
                    <a:pt x="39274" y="81994"/>
                  </a:lnTo>
                  <a:close/>
                </a:path>
              </a:pathLst>
            </a:custGeom>
            <a:solidFill>
              <a:srgbClr val="000000"/>
            </a:solidFill>
          </p:spPr>
        </p:sp>
      </p:grpSp>
      <p:sp>
        <p:nvSpPr>
          <p:cNvPr id="8" name="TextBox 8"/>
          <p:cNvSpPr txBox="1"/>
          <p:nvPr/>
        </p:nvSpPr>
        <p:spPr>
          <a:xfrm>
            <a:off x="1840612" y="2719464"/>
            <a:ext cx="7710042" cy="2877185"/>
          </a:xfrm>
          <a:prstGeom prst="rect">
            <a:avLst/>
          </a:prstGeom>
        </p:spPr>
        <p:txBody>
          <a:bodyPr lIns="0" tIns="0" rIns="0" bIns="0" rtlCol="0" anchor="t">
            <a:spAutoFit/>
          </a:bodyPr>
          <a:lstStyle/>
          <a:p>
            <a:pPr algn="ctr">
              <a:lnSpc>
                <a:spcPts val="7480"/>
              </a:lnSpc>
            </a:pPr>
            <a:r>
              <a:rPr lang="en-US" sz="5500" b="1">
                <a:solidFill>
                  <a:srgbClr val="000000"/>
                </a:solidFill>
                <a:latin typeface="Arial" panose="020B0604020202020204" pitchFamily="34" charset="0"/>
                <a:cs typeface="Arial" panose="020B0604020202020204" pitchFamily="34" charset="0"/>
              </a:rPr>
              <a:t>Project Implementation &amp;Results</a:t>
            </a:r>
            <a:endParaRPr lang="en-US" sz="5500" b="1">
              <a:solidFill>
                <a:srgbClr val="000000"/>
              </a:solidFill>
              <a:latin typeface="Arial" panose="020B0604020202020204" pitchFamily="34" charset="0"/>
              <a:cs typeface="Arial" panose="020B0604020202020204" pitchFamily="34" charset="0"/>
            </a:endParaRPr>
          </a:p>
        </p:txBody>
      </p:sp>
      <p:sp>
        <p:nvSpPr>
          <p:cNvPr id="9" name="TextBox 9"/>
          <p:cNvSpPr txBox="1"/>
          <p:nvPr/>
        </p:nvSpPr>
        <p:spPr>
          <a:xfrm>
            <a:off x="1969256" y="1162187"/>
            <a:ext cx="6480957" cy="1552575"/>
          </a:xfrm>
          <a:prstGeom prst="rect">
            <a:avLst/>
          </a:prstGeom>
        </p:spPr>
        <p:txBody>
          <a:bodyPr lIns="0" tIns="0" rIns="0" bIns="0" rtlCol="0" anchor="t">
            <a:spAutoFit/>
          </a:bodyPr>
          <a:lstStyle/>
          <a:p>
            <a:pPr algn="r">
              <a:lnSpc>
                <a:spcPts val="11880"/>
              </a:lnSpc>
            </a:pPr>
            <a:r>
              <a:rPr lang="en-US" sz="9900">
                <a:solidFill>
                  <a:srgbClr val="000000"/>
                </a:solidFill>
                <a:latin typeface="Arimo Bold" panose="020B0704020202020204"/>
              </a:rPr>
              <a:t>PART </a:t>
            </a:r>
            <a:r>
              <a:rPr lang="en-US" sz="9900">
                <a:solidFill>
                  <a:srgbClr val="000000"/>
                </a:solidFill>
                <a:latin typeface="Arimo Bold" panose="020B0704020202020204"/>
              </a:rPr>
              <a:t>05</a:t>
            </a:r>
            <a:endParaRPr lang="en-US" sz="9900">
              <a:solidFill>
                <a:srgbClr val="000000"/>
              </a:solidFill>
              <a:latin typeface="Arimo Bold" panose="020B0704020202020204"/>
            </a:endParaRPr>
          </a:p>
        </p:txBody>
      </p:sp>
      <p:grpSp>
        <p:nvGrpSpPr>
          <p:cNvPr id="10" name="Group 10"/>
          <p:cNvGrpSpPr/>
          <p:nvPr/>
        </p:nvGrpSpPr>
        <p:grpSpPr>
          <a:xfrm rot="-10800000">
            <a:off x="15353291" y="7555606"/>
            <a:ext cx="309684" cy="309684"/>
            <a:chOff x="0" y="0"/>
            <a:chExt cx="412912" cy="412912"/>
          </a:xfrm>
        </p:grpSpPr>
        <p:sp>
          <p:nvSpPr>
            <p:cNvPr id="11" name="Freeform 11"/>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2" name="Group 12"/>
          <p:cNvGrpSpPr/>
          <p:nvPr/>
        </p:nvGrpSpPr>
        <p:grpSpPr>
          <a:xfrm rot="-10800000">
            <a:off x="14931628" y="7555606"/>
            <a:ext cx="309684" cy="309684"/>
            <a:chOff x="0" y="0"/>
            <a:chExt cx="412912" cy="412912"/>
          </a:xfrm>
        </p:grpSpPr>
        <p:sp>
          <p:nvSpPr>
            <p:cNvPr id="13" name="Freeform 13"/>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4" name="Group 14"/>
          <p:cNvGrpSpPr/>
          <p:nvPr/>
        </p:nvGrpSpPr>
        <p:grpSpPr>
          <a:xfrm rot="-10800000">
            <a:off x="14509966" y="7555606"/>
            <a:ext cx="309684" cy="309684"/>
            <a:chOff x="0" y="0"/>
            <a:chExt cx="412912" cy="412912"/>
          </a:xfrm>
        </p:grpSpPr>
        <p:sp>
          <p:nvSpPr>
            <p:cNvPr id="15" name="Freeform 15"/>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6" name="Group 16"/>
          <p:cNvGrpSpPr/>
          <p:nvPr/>
        </p:nvGrpSpPr>
        <p:grpSpPr>
          <a:xfrm rot="-10800000">
            <a:off x="14088301" y="7555606"/>
            <a:ext cx="309684" cy="309684"/>
            <a:chOff x="0" y="0"/>
            <a:chExt cx="412912" cy="412912"/>
          </a:xfrm>
        </p:grpSpPr>
        <p:sp>
          <p:nvSpPr>
            <p:cNvPr id="17" name="Freeform 17"/>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8" name="Group 18"/>
          <p:cNvGrpSpPr/>
          <p:nvPr/>
        </p:nvGrpSpPr>
        <p:grpSpPr>
          <a:xfrm rot="-10800000">
            <a:off x="13666637" y="7555606"/>
            <a:ext cx="309684" cy="309684"/>
            <a:chOff x="0" y="0"/>
            <a:chExt cx="412912" cy="412912"/>
          </a:xfrm>
        </p:grpSpPr>
        <p:sp>
          <p:nvSpPr>
            <p:cNvPr id="19" name="Freeform 19"/>
            <p:cNvSpPr/>
            <p:nvPr/>
          </p:nvSpPr>
          <p:spPr>
            <a:xfrm>
              <a:off x="19050" y="19050"/>
              <a:ext cx="374904" cy="374904"/>
            </a:xfrm>
            <a:custGeom>
              <a:avLst/>
              <a:gdLst/>
              <a:ahLst/>
              <a:cxnLst/>
              <a:rect l="l" t="t" r="r" b="b"/>
              <a:pathLst>
                <a:path w="374904" h="374904">
                  <a:moveTo>
                    <a:pt x="0" y="187452"/>
                  </a:moveTo>
                  <a:cubicBezTo>
                    <a:pt x="0" y="290957"/>
                    <a:pt x="83947" y="374904"/>
                    <a:pt x="187452" y="374904"/>
                  </a:cubicBezTo>
                  <a:cubicBezTo>
                    <a:pt x="290957" y="374904"/>
                    <a:pt x="374904" y="290957"/>
                    <a:pt x="374904" y="187452"/>
                  </a:cubicBezTo>
                  <a:cubicBezTo>
                    <a:pt x="374904" y="83947"/>
                    <a:pt x="290957" y="0"/>
                    <a:pt x="187452" y="0"/>
                  </a:cubicBezTo>
                  <a:cubicBezTo>
                    <a:pt x="83947" y="0"/>
                    <a:pt x="0" y="83947"/>
                    <a:pt x="0" y="187452"/>
                  </a:cubicBezTo>
                  <a:close/>
                </a:path>
              </a:pathLst>
            </a:custGeom>
            <a:solidFill>
              <a:srgbClr val="000000"/>
            </a:solidFill>
          </p:spPr>
        </p:sp>
        <p:sp>
          <p:nvSpPr>
            <p:cNvPr id="20" name="Freeform 20"/>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21" name="Group 21"/>
          <p:cNvGrpSpPr/>
          <p:nvPr/>
        </p:nvGrpSpPr>
        <p:grpSpPr>
          <a:xfrm rot="-10800000">
            <a:off x="13244974" y="7555606"/>
            <a:ext cx="309684" cy="309684"/>
            <a:chOff x="0" y="0"/>
            <a:chExt cx="412912" cy="412912"/>
          </a:xfrm>
        </p:grpSpPr>
        <p:sp>
          <p:nvSpPr>
            <p:cNvPr id="22" name="Freeform 22"/>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sp>
        <p:nvSpPr>
          <p:cNvPr id="23" name="AutoShape 23"/>
          <p:cNvSpPr/>
          <p:nvPr/>
        </p:nvSpPr>
        <p:spPr>
          <a:xfrm>
            <a:off x="2941053" y="5880079"/>
            <a:ext cx="5509161"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5018231" y="2085965"/>
            <a:ext cx="2241069" cy="6520811"/>
            <a:chOff x="0" y="0"/>
            <a:chExt cx="2988092" cy="8694414"/>
          </a:xfrm>
        </p:grpSpPr>
        <p:pic>
          <p:nvPicPr>
            <p:cNvPr id="3" name="Picture 3"/>
            <p:cNvPicPr>
              <a:picLocks noChangeAspect="1"/>
            </p:cNvPicPr>
            <p:nvPr/>
          </p:nvPicPr>
          <p:blipFill>
            <a:blip r:embed="rId1"/>
            <a:srcRect r="74224"/>
            <a:stretch>
              <a:fillRect/>
            </a:stretch>
          </p:blipFill>
          <p:spPr>
            <a:xfrm>
              <a:off x="0" y="0"/>
              <a:ext cx="2988092" cy="8694414"/>
            </a:xfrm>
            <a:prstGeom prst="rect">
              <a:avLst/>
            </a:prstGeom>
          </p:spPr>
        </p:pic>
      </p:grpSp>
      <p:sp>
        <p:nvSpPr>
          <p:cNvPr id="4" name="TextBox 4"/>
          <p:cNvSpPr txBox="1"/>
          <p:nvPr/>
        </p:nvSpPr>
        <p:spPr>
          <a:xfrm>
            <a:off x="1153748" y="1334441"/>
            <a:ext cx="11636286" cy="738505"/>
          </a:xfrm>
          <a:prstGeom prst="rect">
            <a:avLst/>
          </a:prstGeom>
        </p:spPr>
        <p:txBody>
          <a:bodyPr lIns="0" tIns="0" rIns="0" bIns="0" rtlCol="0" anchor="t">
            <a:spAutoFit/>
          </a:bodyPr>
          <a:lstStyle/>
          <a:p>
            <a:pPr algn="l">
              <a:lnSpc>
                <a:spcPts val="5760"/>
              </a:lnSpc>
            </a:pPr>
            <a:r>
              <a:rPr lang="en-US" sz="4000">
                <a:solidFill>
                  <a:srgbClr val="000000"/>
                </a:solidFill>
                <a:latin typeface="Arial" panose="020B0604020202020204" pitchFamily="34" charset="0"/>
                <a:cs typeface="Arial" panose="020B0604020202020204" pitchFamily="34" charset="0"/>
              </a:rPr>
              <a:t>Design Process</a:t>
            </a:r>
            <a:endParaRPr lang="en-US" sz="4000">
              <a:solidFill>
                <a:srgbClr val="000000"/>
              </a:solidFill>
              <a:latin typeface="Arial" panose="020B0604020202020204" pitchFamily="34" charset="0"/>
              <a:cs typeface="Arial" panose="020B0604020202020204" pitchFamily="34" charset="0"/>
            </a:endParaRPr>
          </a:p>
        </p:txBody>
      </p:sp>
      <p:sp>
        <p:nvSpPr>
          <p:cNvPr id="5" name="TextBox 5"/>
          <p:cNvSpPr txBox="1"/>
          <p:nvPr/>
        </p:nvSpPr>
        <p:spPr>
          <a:xfrm>
            <a:off x="749414" y="314314"/>
            <a:ext cx="10923742" cy="961390"/>
          </a:xfrm>
          <a:prstGeom prst="rect">
            <a:avLst/>
          </a:prstGeom>
        </p:spPr>
        <p:txBody>
          <a:bodyPr lIns="0" tIns="0" rIns="0" bIns="0" rtlCol="0" anchor="t">
            <a:spAutoFit/>
          </a:bodyPr>
          <a:lstStyle/>
          <a:p>
            <a:pPr algn="l">
              <a:lnSpc>
                <a:spcPts val="7500"/>
              </a:lnSpc>
            </a:pPr>
            <a:r>
              <a:rPr lang="en-US" sz="5000">
                <a:solidFill>
                  <a:srgbClr val="000000"/>
                </a:solidFill>
                <a:latin typeface="Arial" panose="020B0604020202020204" pitchFamily="34" charset="0"/>
                <a:cs typeface="Arial" panose="020B0604020202020204" pitchFamily="34" charset="0"/>
              </a:rPr>
              <a:t>Project Implementation &amp;Results</a:t>
            </a:r>
            <a:endParaRPr lang="en-US" sz="5000">
              <a:solidFill>
                <a:srgbClr val="000000"/>
              </a:solidFill>
              <a:latin typeface="Arial" panose="020B0604020202020204" pitchFamily="34" charset="0"/>
              <a:cs typeface="Arial" panose="020B0604020202020204" pitchFamily="34" charset="0"/>
            </a:endParaRPr>
          </a:p>
        </p:txBody>
      </p:sp>
      <p:grpSp>
        <p:nvGrpSpPr>
          <p:cNvPr id="6" name="Group 6"/>
          <p:cNvGrpSpPr/>
          <p:nvPr/>
        </p:nvGrpSpPr>
        <p:grpSpPr>
          <a:xfrm rot="0">
            <a:off x="14841298" y="719016"/>
            <a:ext cx="2418001" cy="309684"/>
            <a:chOff x="0" y="0"/>
            <a:chExt cx="3224002" cy="412912"/>
          </a:xfrm>
        </p:grpSpPr>
        <p:grpSp>
          <p:nvGrpSpPr>
            <p:cNvPr id="7" name="Group 7"/>
            <p:cNvGrpSpPr/>
            <p:nvPr/>
          </p:nvGrpSpPr>
          <p:grpSpPr>
            <a:xfrm rot="-10800000">
              <a:off x="2811090" y="0"/>
              <a:ext cx="412912" cy="412912"/>
              <a:chOff x="0" y="0"/>
              <a:chExt cx="412912" cy="412912"/>
            </a:xfrm>
          </p:grpSpPr>
          <p:sp>
            <p:nvSpPr>
              <p:cNvPr id="8" name="Freeform 8"/>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9" name="Group 9"/>
            <p:cNvGrpSpPr/>
            <p:nvPr/>
          </p:nvGrpSpPr>
          <p:grpSpPr>
            <a:xfrm rot="-10800000">
              <a:off x="2248872" y="0"/>
              <a:ext cx="412912" cy="412912"/>
              <a:chOff x="0" y="0"/>
              <a:chExt cx="412912" cy="412912"/>
            </a:xfrm>
          </p:grpSpPr>
          <p:sp>
            <p:nvSpPr>
              <p:cNvPr id="10" name="Freeform 10"/>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1" name="Group 11"/>
            <p:cNvGrpSpPr/>
            <p:nvPr/>
          </p:nvGrpSpPr>
          <p:grpSpPr>
            <a:xfrm rot="-10800000">
              <a:off x="1686656" y="0"/>
              <a:ext cx="412912" cy="412912"/>
              <a:chOff x="0" y="0"/>
              <a:chExt cx="412912" cy="412912"/>
            </a:xfrm>
          </p:grpSpPr>
          <p:sp>
            <p:nvSpPr>
              <p:cNvPr id="12" name="Freeform 12"/>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3" name="Group 13"/>
            <p:cNvGrpSpPr/>
            <p:nvPr/>
          </p:nvGrpSpPr>
          <p:grpSpPr>
            <a:xfrm rot="-10800000">
              <a:off x="1124436" y="0"/>
              <a:ext cx="412912" cy="412912"/>
              <a:chOff x="0" y="0"/>
              <a:chExt cx="412912" cy="412912"/>
            </a:xfrm>
          </p:grpSpPr>
          <p:sp>
            <p:nvSpPr>
              <p:cNvPr id="14" name="Freeform 14"/>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5" name="Group 15"/>
            <p:cNvGrpSpPr/>
            <p:nvPr/>
          </p:nvGrpSpPr>
          <p:grpSpPr>
            <a:xfrm rot="-10800000">
              <a:off x="562218" y="0"/>
              <a:ext cx="412912" cy="412912"/>
              <a:chOff x="0" y="0"/>
              <a:chExt cx="412912" cy="412912"/>
            </a:xfrm>
          </p:grpSpPr>
          <p:sp>
            <p:nvSpPr>
              <p:cNvPr id="16" name="Freeform 16"/>
              <p:cNvSpPr/>
              <p:nvPr/>
            </p:nvSpPr>
            <p:spPr>
              <a:xfrm>
                <a:off x="19050" y="19050"/>
                <a:ext cx="374904" cy="374904"/>
              </a:xfrm>
              <a:custGeom>
                <a:avLst/>
                <a:gdLst/>
                <a:ahLst/>
                <a:cxnLst/>
                <a:rect l="l" t="t" r="r" b="b"/>
                <a:pathLst>
                  <a:path w="374904" h="374904">
                    <a:moveTo>
                      <a:pt x="0" y="187452"/>
                    </a:moveTo>
                    <a:cubicBezTo>
                      <a:pt x="0" y="290957"/>
                      <a:pt x="83947" y="374904"/>
                      <a:pt x="187452" y="374904"/>
                    </a:cubicBezTo>
                    <a:cubicBezTo>
                      <a:pt x="290957" y="374904"/>
                      <a:pt x="374904" y="290957"/>
                      <a:pt x="374904" y="187452"/>
                    </a:cubicBezTo>
                    <a:cubicBezTo>
                      <a:pt x="374904" y="83947"/>
                      <a:pt x="290957" y="0"/>
                      <a:pt x="187452" y="0"/>
                    </a:cubicBezTo>
                    <a:cubicBezTo>
                      <a:pt x="83947" y="0"/>
                      <a:pt x="0" y="83947"/>
                      <a:pt x="0" y="187452"/>
                    </a:cubicBezTo>
                    <a:close/>
                  </a:path>
                </a:pathLst>
              </a:custGeom>
              <a:solidFill>
                <a:srgbClr val="000000"/>
              </a:solidFill>
            </p:spPr>
          </p:sp>
          <p:sp>
            <p:nvSpPr>
              <p:cNvPr id="17" name="Freeform 17"/>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8" name="Group 18"/>
            <p:cNvGrpSpPr/>
            <p:nvPr/>
          </p:nvGrpSpPr>
          <p:grpSpPr>
            <a:xfrm rot="-10800000">
              <a:off x="0" y="0"/>
              <a:ext cx="412912" cy="412912"/>
              <a:chOff x="0" y="0"/>
              <a:chExt cx="412912" cy="412912"/>
            </a:xfrm>
          </p:grpSpPr>
          <p:sp>
            <p:nvSpPr>
              <p:cNvPr id="19" name="Freeform 19"/>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sp>
        <p:nvSpPr>
          <p:cNvPr id="20" name="TextBox 20"/>
          <p:cNvSpPr txBox="1"/>
          <p:nvPr/>
        </p:nvSpPr>
        <p:spPr>
          <a:xfrm>
            <a:off x="1302244" y="2311231"/>
            <a:ext cx="13172629" cy="1461770"/>
          </a:xfrm>
          <a:prstGeom prst="rect">
            <a:avLst/>
          </a:prstGeom>
        </p:spPr>
        <p:txBody>
          <a:bodyPr lIns="0" tIns="0" rIns="0" bIns="0" rtlCol="0" anchor="t">
            <a:spAutoFit/>
          </a:bodyPr>
          <a:lstStyle/>
          <a:p>
            <a:pPr>
              <a:lnSpc>
                <a:spcPts val="2850"/>
              </a:lnSpc>
            </a:pPr>
            <a:r>
              <a:rPr lang="en-US" sz="2375">
                <a:solidFill>
                  <a:srgbClr val="000000"/>
                </a:solidFill>
                <a:latin typeface="Arial" panose="020B0604020202020204" pitchFamily="34" charset="0"/>
                <a:cs typeface="Arial" panose="020B0604020202020204" pitchFamily="34" charset="0"/>
              </a:rPr>
              <a:t>1) Front-end design: firstly design the registration and login interface, secondly design the main interface of the system, including the main interface button, filter button and price comparison button, and finally design the price comparison interface.</a:t>
            </a:r>
            <a:endParaRPr lang="en-US" sz="2375">
              <a:solidFill>
                <a:srgbClr val="000000"/>
              </a:solidFill>
              <a:latin typeface="字由点字典黑 75J" panose="00020600040101010101" charset="-122"/>
            </a:endParaRPr>
          </a:p>
          <a:p>
            <a:pPr algn="l">
              <a:lnSpc>
                <a:spcPts val="2850"/>
              </a:lnSpc>
            </a:pPr>
          </a:p>
        </p:txBody>
      </p:sp>
      <p:sp>
        <p:nvSpPr>
          <p:cNvPr id="21" name="TextBox 21"/>
          <p:cNvSpPr txBox="1"/>
          <p:nvPr/>
        </p:nvSpPr>
        <p:spPr>
          <a:xfrm>
            <a:off x="1302244" y="5498770"/>
            <a:ext cx="13172629" cy="2122170"/>
          </a:xfrm>
          <a:prstGeom prst="rect">
            <a:avLst/>
          </a:prstGeom>
        </p:spPr>
        <p:txBody>
          <a:bodyPr lIns="0" tIns="0" rIns="0" bIns="0" rtlCol="0" anchor="t">
            <a:spAutoFit/>
          </a:bodyPr>
          <a:lstStyle/>
          <a:p>
            <a:pPr algn="l">
              <a:lnSpc>
                <a:spcPts val="3310"/>
              </a:lnSpc>
            </a:pPr>
            <a:r>
              <a:rPr lang="en-US" sz="2300">
                <a:solidFill>
                  <a:srgbClr val="000000"/>
                </a:solidFill>
                <a:latin typeface="Arial" panose="020B0604020202020204" pitchFamily="34" charset="0"/>
                <a:cs typeface="Arial" panose="020B0604020202020204" pitchFamily="34" charset="0"/>
              </a:rPr>
              <a:t>3) Database design: first of all, requirements analysis, and then need to create two tables, one for saving the user's account password, the other is to save the crawled commodity data information, in the process of creating tables to pay attention to data types, constraints (primary key, unique constraints, etc.), and finally use SQL statements to write data for testing whether the database can run properly.</a:t>
            </a:r>
            <a:endParaRPr lang="en-US" sz="2300">
              <a:solidFill>
                <a:srgbClr val="000000"/>
              </a:solidFill>
              <a:latin typeface="Arial" panose="020B0604020202020204" pitchFamily="34" charset="0"/>
              <a:cs typeface="Arial" panose="020B0604020202020204" pitchFamily="34" charset="0"/>
            </a:endParaRPr>
          </a:p>
        </p:txBody>
      </p:sp>
      <p:sp>
        <p:nvSpPr>
          <p:cNvPr id="22" name="TextBox 22"/>
          <p:cNvSpPr txBox="1"/>
          <p:nvPr/>
        </p:nvSpPr>
        <p:spPr>
          <a:xfrm>
            <a:off x="1302244" y="3936670"/>
            <a:ext cx="13172629" cy="1096010"/>
          </a:xfrm>
          <a:prstGeom prst="rect">
            <a:avLst/>
          </a:prstGeom>
        </p:spPr>
        <p:txBody>
          <a:bodyPr lIns="0" tIns="0" rIns="0" bIns="0" rtlCol="0" anchor="t">
            <a:spAutoFit/>
          </a:bodyPr>
          <a:lstStyle/>
          <a:p>
            <a:pPr algn="l">
              <a:lnSpc>
                <a:spcPts val="2850"/>
              </a:lnSpc>
            </a:pPr>
            <a:r>
              <a:rPr lang="en-US" sz="2375">
                <a:solidFill>
                  <a:srgbClr val="000000"/>
                </a:solidFill>
                <a:latin typeface="Arial" panose="020B0604020202020204" pitchFamily="34" charset="0"/>
                <a:cs typeface="Arial" panose="020B0604020202020204" pitchFamily="34" charset="0"/>
              </a:rPr>
              <a:t>2) Crawler design: first determine the crawl target and import the appropriate library, such as requests, selenium, beautiful soup and so on. Then send http request, next parse the web page to crawl and collect the data, and finally import the data into the database and save it.</a:t>
            </a:r>
            <a:endParaRPr lang="en-US" sz="2375">
              <a:solidFill>
                <a:srgbClr val="000000"/>
              </a:solidFill>
              <a:latin typeface="Arial" panose="020B0604020202020204" pitchFamily="34" charset="0"/>
              <a:cs typeface="Arial" panose="020B0604020202020204" pitchFamily="34" charset="0"/>
            </a:endParaRPr>
          </a:p>
        </p:txBody>
      </p:sp>
      <p:sp>
        <p:nvSpPr>
          <p:cNvPr id="23" name="TextBox 23"/>
          <p:cNvSpPr txBox="1"/>
          <p:nvPr/>
        </p:nvSpPr>
        <p:spPr>
          <a:xfrm>
            <a:off x="1302244" y="7800391"/>
            <a:ext cx="13172629" cy="1697355"/>
          </a:xfrm>
          <a:prstGeom prst="rect">
            <a:avLst/>
          </a:prstGeom>
        </p:spPr>
        <p:txBody>
          <a:bodyPr lIns="0" tIns="0" rIns="0" bIns="0" rtlCol="0" anchor="t">
            <a:spAutoFit/>
          </a:bodyPr>
          <a:lstStyle/>
          <a:p>
            <a:pPr algn="l">
              <a:lnSpc>
                <a:spcPts val="3310"/>
              </a:lnSpc>
            </a:pPr>
            <a:r>
              <a:rPr lang="en-US" sz="2300">
                <a:solidFill>
                  <a:srgbClr val="000000"/>
                </a:solidFill>
                <a:latin typeface="Arial" panose="020B0604020202020204" pitchFamily="34" charset="0"/>
                <a:cs typeface="Arial" panose="020B0604020202020204" pitchFamily="34" charset="0"/>
              </a:rPr>
              <a:t>4) Back-end design: Based on Python language, set up routes to connect the front and back ends together to achieve front and back-end interaction. Connect the database, write the information crawled by the web crawler into the database, and finally present the data in the front-end interface to realize the price comparison function.</a:t>
            </a:r>
            <a:endParaRPr lang="en-US" sz="230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13222" t="3644" r="17691"/>
          <a:stretch>
            <a:fillRect/>
          </a:stretch>
        </p:blipFill>
        <p:spPr>
          <a:xfrm>
            <a:off x="385711" y="2806404"/>
            <a:ext cx="7990252" cy="5264564"/>
          </a:xfrm>
          <a:prstGeom prst="rect">
            <a:avLst/>
          </a:prstGeom>
        </p:spPr>
      </p:pic>
      <p:pic>
        <p:nvPicPr>
          <p:cNvPr id="3" name="Picture 3"/>
          <p:cNvPicPr>
            <a:picLocks noChangeAspect="1"/>
          </p:cNvPicPr>
          <p:nvPr/>
        </p:nvPicPr>
        <p:blipFill>
          <a:blip r:embed="rId2"/>
          <a:srcRect/>
          <a:stretch>
            <a:fillRect/>
          </a:stretch>
        </p:blipFill>
        <p:spPr>
          <a:xfrm>
            <a:off x="9626133" y="2806404"/>
            <a:ext cx="8084080" cy="5264564"/>
          </a:xfrm>
          <a:prstGeom prst="rect">
            <a:avLst/>
          </a:prstGeom>
        </p:spPr>
      </p:pic>
      <p:sp>
        <p:nvSpPr>
          <p:cNvPr id="4" name="TextBox 4"/>
          <p:cNvSpPr txBox="1"/>
          <p:nvPr/>
        </p:nvSpPr>
        <p:spPr>
          <a:xfrm>
            <a:off x="1153748" y="1324916"/>
            <a:ext cx="11636286" cy="756920"/>
          </a:xfrm>
          <a:prstGeom prst="rect">
            <a:avLst/>
          </a:prstGeom>
        </p:spPr>
        <p:txBody>
          <a:bodyPr lIns="0" tIns="0" rIns="0" bIns="0" rtlCol="0" anchor="t">
            <a:spAutoFit/>
          </a:bodyPr>
          <a:lstStyle/>
          <a:p>
            <a:pPr algn="l">
              <a:lnSpc>
                <a:spcPts val="5905"/>
              </a:lnSpc>
            </a:pPr>
            <a:r>
              <a:rPr lang="en-US" sz="4100">
                <a:solidFill>
                  <a:srgbClr val="000000"/>
                </a:solidFill>
                <a:latin typeface="Arial" panose="020B0604020202020204" pitchFamily="34" charset="0"/>
                <a:cs typeface="Arial" panose="020B0604020202020204" pitchFamily="34" charset="0"/>
              </a:rPr>
              <a:t>Results</a:t>
            </a:r>
            <a:endParaRPr lang="en-US" sz="4100">
              <a:solidFill>
                <a:srgbClr val="000000"/>
              </a:solidFill>
              <a:latin typeface="Arial" panose="020B0604020202020204" pitchFamily="34" charset="0"/>
              <a:cs typeface="Arial" panose="020B0604020202020204" pitchFamily="34" charset="0"/>
            </a:endParaRPr>
          </a:p>
        </p:txBody>
      </p:sp>
      <p:sp>
        <p:nvSpPr>
          <p:cNvPr id="5" name="TextBox 5"/>
          <p:cNvSpPr txBox="1"/>
          <p:nvPr/>
        </p:nvSpPr>
        <p:spPr>
          <a:xfrm>
            <a:off x="749414" y="314314"/>
            <a:ext cx="10923742" cy="961390"/>
          </a:xfrm>
          <a:prstGeom prst="rect">
            <a:avLst/>
          </a:prstGeom>
        </p:spPr>
        <p:txBody>
          <a:bodyPr lIns="0" tIns="0" rIns="0" bIns="0" rtlCol="0" anchor="t">
            <a:spAutoFit/>
          </a:bodyPr>
          <a:lstStyle/>
          <a:p>
            <a:pPr algn="l">
              <a:lnSpc>
                <a:spcPts val="7500"/>
              </a:lnSpc>
            </a:pPr>
            <a:r>
              <a:rPr lang="en-US" sz="5000">
                <a:solidFill>
                  <a:srgbClr val="000000"/>
                </a:solidFill>
                <a:latin typeface="Arial" panose="020B0604020202020204" pitchFamily="34" charset="0"/>
                <a:cs typeface="Arial" panose="020B0604020202020204" pitchFamily="34" charset="0"/>
              </a:rPr>
              <a:t>Project Implementation &amp;Results</a:t>
            </a:r>
            <a:endParaRPr lang="en-US" sz="5000">
              <a:solidFill>
                <a:srgbClr val="000000"/>
              </a:solidFill>
              <a:latin typeface="Arial" panose="020B0604020202020204" pitchFamily="34" charset="0"/>
              <a:cs typeface="Arial" panose="020B0604020202020204" pitchFamily="34" charset="0"/>
            </a:endParaRPr>
          </a:p>
        </p:txBody>
      </p:sp>
      <p:sp>
        <p:nvSpPr>
          <p:cNvPr id="6" name="TextBox 6"/>
          <p:cNvSpPr txBox="1"/>
          <p:nvPr/>
        </p:nvSpPr>
        <p:spPr>
          <a:xfrm>
            <a:off x="3543295" y="8511525"/>
            <a:ext cx="1675084" cy="738505"/>
          </a:xfrm>
          <a:prstGeom prst="rect">
            <a:avLst/>
          </a:prstGeom>
        </p:spPr>
        <p:txBody>
          <a:bodyPr lIns="0" tIns="0" rIns="0" bIns="0" rtlCol="0" anchor="t">
            <a:spAutoFit/>
          </a:bodyPr>
          <a:lstStyle/>
          <a:p>
            <a:pPr algn="l">
              <a:lnSpc>
                <a:spcPts val="5760"/>
              </a:lnSpc>
            </a:pPr>
            <a:r>
              <a:rPr lang="en-US" sz="4000">
                <a:solidFill>
                  <a:srgbClr val="000000"/>
                </a:solidFill>
                <a:latin typeface="Arial" panose="020B0604020202020204" pitchFamily="34" charset="0"/>
                <a:cs typeface="Arial" panose="020B0604020202020204" pitchFamily="34" charset="0"/>
              </a:rPr>
              <a:t>Login</a:t>
            </a:r>
            <a:endParaRPr lang="en-US" sz="4000">
              <a:solidFill>
                <a:srgbClr val="000000"/>
              </a:solidFill>
              <a:latin typeface="Arial" panose="020B0604020202020204" pitchFamily="34" charset="0"/>
              <a:cs typeface="Arial" panose="020B0604020202020204" pitchFamily="34" charset="0"/>
            </a:endParaRPr>
          </a:p>
        </p:txBody>
      </p:sp>
      <p:sp>
        <p:nvSpPr>
          <p:cNvPr id="7" name="TextBox 7"/>
          <p:cNvSpPr txBox="1"/>
          <p:nvPr/>
        </p:nvSpPr>
        <p:spPr>
          <a:xfrm>
            <a:off x="12464200" y="8511525"/>
            <a:ext cx="3094788" cy="738505"/>
          </a:xfrm>
          <a:prstGeom prst="rect">
            <a:avLst/>
          </a:prstGeom>
        </p:spPr>
        <p:txBody>
          <a:bodyPr lIns="0" tIns="0" rIns="0" bIns="0" rtlCol="0" anchor="t">
            <a:spAutoFit/>
          </a:bodyPr>
          <a:lstStyle/>
          <a:p>
            <a:pPr algn="l">
              <a:lnSpc>
                <a:spcPts val="5760"/>
              </a:lnSpc>
            </a:pPr>
            <a:r>
              <a:rPr lang="en-US" sz="4000">
                <a:solidFill>
                  <a:srgbClr val="000000"/>
                </a:solidFill>
                <a:latin typeface="Arial" panose="020B0604020202020204" pitchFamily="34" charset="0"/>
                <a:cs typeface="Arial" panose="020B0604020202020204" pitchFamily="34" charset="0"/>
              </a:rPr>
              <a:t>Registration</a:t>
            </a:r>
            <a:endParaRPr lang="en-US" sz="4000">
              <a:solidFill>
                <a:srgbClr val="000000"/>
              </a:solidFill>
              <a:latin typeface="Arial" panose="020B0604020202020204" pitchFamily="34" charset="0"/>
              <a:cs typeface="Arial" panose="020B0604020202020204" pitchFamily="34" charset="0"/>
            </a:endParaRPr>
          </a:p>
        </p:txBody>
      </p:sp>
      <p:sp>
        <p:nvSpPr>
          <p:cNvPr id="8" name="AutoShape 8"/>
          <p:cNvSpPr/>
          <p:nvPr/>
        </p:nvSpPr>
        <p:spPr>
          <a:xfrm flipH="1" flipV="1">
            <a:off x="9124950" y="2047674"/>
            <a:ext cx="19050" cy="7161082"/>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r="9444"/>
          <a:stretch>
            <a:fillRect/>
          </a:stretch>
        </p:blipFill>
        <p:spPr>
          <a:xfrm>
            <a:off x="195066" y="2553906"/>
            <a:ext cx="8309076" cy="6187133"/>
          </a:xfrm>
          <a:prstGeom prst="rect">
            <a:avLst/>
          </a:prstGeom>
        </p:spPr>
      </p:pic>
      <p:pic>
        <p:nvPicPr>
          <p:cNvPr id="3" name="Picture 3"/>
          <p:cNvPicPr>
            <a:picLocks noChangeAspect="1"/>
          </p:cNvPicPr>
          <p:nvPr/>
        </p:nvPicPr>
        <p:blipFill>
          <a:blip r:embed="rId2"/>
          <a:srcRect r="7107"/>
          <a:stretch>
            <a:fillRect/>
          </a:stretch>
        </p:blipFill>
        <p:spPr>
          <a:xfrm>
            <a:off x="9144000" y="2553906"/>
            <a:ext cx="8884925" cy="6187133"/>
          </a:xfrm>
          <a:prstGeom prst="rect">
            <a:avLst/>
          </a:prstGeom>
        </p:spPr>
      </p:pic>
      <p:sp>
        <p:nvSpPr>
          <p:cNvPr id="4" name="TextBox 4"/>
          <p:cNvSpPr txBox="1"/>
          <p:nvPr/>
        </p:nvSpPr>
        <p:spPr>
          <a:xfrm>
            <a:off x="1153748" y="1324916"/>
            <a:ext cx="11636286" cy="756920"/>
          </a:xfrm>
          <a:prstGeom prst="rect">
            <a:avLst/>
          </a:prstGeom>
        </p:spPr>
        <p:txBody>
          <a:bodyPr lIns="0" tIns="0" rIns="0" bIns="0" rtlCol="0" anchor="t">
            <a:spAutoFit/>
          </a:bodyPr>
          <a:lstStyle/>
          <a:p>
            <a:pPr algn="l">
              <a:lnSpc>
                <a:spcPts val="5905"/>
              </a:lnSpc>
            </a:pPr>
            <a:r>
              <a:rPr lang="en-US" sz="4100">
                <a:solidFill>
                  <a:srgbClr val="000000"/>
                </a:solidFill>
                <a:latin typeface="Arial" panose="020B0604020202020204" pitchFamily="34" charset="0"/>
                <a:cs typeface="Arial" panose="020B0604020202020204" pitchFamily="34" charset="0"/>
              </a:rPr>
              <a:t>Results</a:t>
            </a:r>
            <a:endParaRPr lang="en-US" sz="4100">
              <a:solidFill>
                <a:srgbClr val="000000"/>
              </a:solidFill>
              <a:latin typeface="Arial" panose="020B0604020202020204" pitchFamily="34" charset="0"/>
              <a:cs typeface="Arial" panose="020B0604020202020204" pitchFamily="34" charset="0"/>
            </a:endParaRPr>
          </a:p>
        </p:txBody>
      </p:sp>
      <p:sp>
        <p:nvSpPr>
          <p:cNvPr id="5" name="TextBox 5"/>
          <p:cNvSpPr txBox="1"/>
          <p:nvPr/>
        </p:nvSpPr>
        <p:spPr>
          <a:xfrm>
            <a:off x="749414" y="314314"/>
            <a:ext cx="10923742" cy="961390"/>
          </a:xfrm>
          <a:prstGeom prst="rect">
            <a:avLst/>
          </a:prstGeom>
        </p:spPr>
        <p:txBody>
          <a:bodyPr lIns="0" tIns="0" rIns="0" bIns="0" rtlCol="0" anchor="t">
            <a:spAutoFit/>
          </a:bodyPr>
          <a:lstStyle/>
          <a:p>
            <a:pPr algn="l">
              <a:lnSpc>
                <a:spcPts val="7500"/>
              </a:lnSpc>
            </a:pPr>
            <a:r>
              <a:rPr lang="en-US" sz="5000">
                <a:solidFill>
                  <a:srgbClr val="000000"/>
                </a:solidFill>
                <a:latin typeface="Arial" panose="020B0604020202020204" pitchFamily="34" charset="0"/>
                <a:cs typeface="Arial" panose="020B0604020202020204" pitchFamily="34" charset="0"/>
              </a:rPr>
              <a:t>Project Implementation &amp;Results</a:t>
            </a:r>
            <a:endParaRPr lang="en-US" sz="5000">
              <a:solidFill>
                <a:srgbClr val="000000"/>
              </a:solidFill>
              <a:latin typeface="Arial" panose="020B0604020202020204" pitchFamily="34" charset="0"/>
              <a:cs typeface="Arial" panose="020B0604020202020204" pitchFamily="34" charset="0"/>
            </a:endParaRPr>
          </a:p>
        </p:txBody>
      </p:sp>
      <p:sp>
        <p:nvSpPr>
          <p:cNvPr id="6" name="TextBox 6"/>
          <p:cNvSpPr txBox="1"/>
          <p:nvPr/>
        </p:nvSpPr>
        <p:spPr>
          <a:xfrm>
            <a:off x="3026847" y="9163050"/>
            <a:ext cx="3894023" cy="738505"/>
          </a:xfrm>
          <a:prstGeom prst="rect">
            <a:avLst/>
          </a:prstGeom>
        </p:spPr>
        <p:txBody>
          <a:bodyPr lIns="0" tIns="0" rIns="0" bIns="0" rtlCol="0" anchor="t">
            <a:spAutoFit/>
          </a:bodyPr>
          <a:lstStyle/>
          <a:p>
            <a:pPr algn="l">
              <a:lnSpc>
                <a:spcPts val="5760"/>
              </a:lnSpc>
            </a:pPr>
            <a:r>
              <a:rPr lang="en-US" sz="4000">
                <a:solidFill>
                  <a:srgbClr val="000000"/>
                </a:solidFill>
                <a:latin typeface="Arial" panose="020B0604020202020204" pitchFamily="34" charset="0"/>
                <a:cs typeface="Arial" panose="020B0604020202020204" pitchFamily="34" charset="0"/>
              </a:rPr>
              <a:t>Main Interface</a:t>
            </a:r>
            <a:endParaRPr lang="en-US" sz="4000">
              <a:solidFill>
                <a:srgbClr val="000000"/>
              </a:solidFill>
              <a:latin typeface="Arial" panose="020B0604020202020204" pitchFamily="34" charset="0"/>
              <a:cs typeface="Arial" panose="020B0604020202020204" pitchFamily="34" charset="0"/>
            </a:endParaRPr>
          </a:p>
        </p:txBody>
      </p:sp>
      <p:sp>
        <p:nvSpPr>
          <p:cNvPr id="7" name="AutoShape 7"/>
          <p:cNvSpPr/>
          <p:nvPr/>
        </p:nvSpPr>
        <p:spPr>
          <a:xfrm flipV="1">
            <a:off x="8942291" y="2047725"/>
            <a:ext cx="19050" cy="7511566"/>
          </a:xfrm>
          <a:prstGeom prst="line">
            <a:avLst/>
          </a:prstGeom>
          <a:ln w="38100" cap="flat">
            <a:solidFill>
              <a:srgbClr val="000000"/>
            </a:solidFill>
            <a:prstDash val="solid"/>
            <a:headEnd type="none" w="sm" len="sm"/>
            <a:tailEnd type="none" w="sm" len="sm"/>
          </a:ln>
        </p:spPr>
      </p:sp>
      <p:sp>
        <p:nvSpPr>
          <p:cNvPr id="8" name="TextBox 8"/>
          <p:cNvSpPr txBox="1"/>
          <p:nvPr/>
        </p:nvSpPr>
        <p:spPr>
          <a:xfrm>
            <a:off x="10414781" y="9150613"/>
            <a:ext cx="6844519" cy="738505"/>
          </a:xfrm>
          <a:prstGeom prst="rect">
            <a:avLst/>
          </a:prstGeom>
        </p:spPr>
        <p:txBody>
          <a:bodyPr lIns="0" tIns="0" rIns="0" bIns="0" rtlCol="0" anchor="t">
            <a:spAutoFit/>
          </a:bodyPr>
          <a:lstStyle/>
          <a:p>
            <a:pPr algn="l">
              <a:lnSpc>
                <a:spcPts val="5760"/>
              </a:lnSpc>
            </a:pPr>
            <a:r>
              <a:rPr lang="en-US" sz="4000">
                <a:solidFill>
                  <a:srgbClr val="000000"/>
                </a:solidFill>
                <a:latin typeface="Arial" panose="020B0604020202020204" pitchFamily="34" charset="0"/>
                <a:cs typeface="Arial" panose="020B0604020202020204" pitchFamily="34" charset="0"/>
              </a:rPr>
              <a:t>Price Comparison Interface</a:t>
            </a:r>
            <a:endParaRPr lang="en-US" sz="400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948639" y="1962287"/>
            <a:ext cx="7310661" cy="7296013"/>
            <a:chOff x="0" y="0"/>
            <a:chExt cx="9747548" cy="9728018"/>
          </a:xfrm>
        </p:grpSpPr>
        <p:pic>
          <p:nvPicPr>
            <p:cNvPr id="3" name="Picture 3"/>
            <p:cNvPicPr>
              <a:picLocks noChangeAspect="1"/>
            </p:cNvPicPr>
            <p:nvPr/>
          </p:nvPicPr>
          <p:blipFill>
            <a:blip r:embed="rId1"/>
            <a:srcRect l="16620" r="16620"/>
            <a:stretch>
              <a:fillRect/>
            </a:stretch>
          </p:blipFill>
          <p:spPr>
            <a:xfrm>
              <a:off x="0" y="0"/>
              <a:ext cx="9747548" cy="9728018"/>
            </a:xfrm>
            <a:prstGeom prst="rect">
              <a:avLst/>
            </a:prstGeom>
          </p:spPr>
        </p:pic>
      </p:grpSp>
      <p:grpSp>
        <p:nvGrpSpPr>
          <p:cNvPr id="4" name="Group 4"/>
          <p:cNvGrpSpPr/>
          <p:nvPr/>
        </p:nvGrpSpPr>
        <p:grpSpPr>
          <a:xfrm rot="0">
            <a:off x="1028700" y="0"/>
            <a:ext cx="9704889" cy="7865290"/>
            <a:chOff x="0" y="0"/>
            <a:chExt cx="12939852" cy="10487053"/>
          </a:xfrm>
        </p:grpSpPr>
        <p:sp>
          <p:nvSpPr>
            <p:cNvPr id="5" name="Freeform 5"/>
            <p:cNvSpPr/>
            <p:nvPr/>
          </p:nvSpPr>
          <p:spPr>
            <a:xfrm>
              <a:off x="0" y="0"/>
              <a:ext cx="12939853" cy="10487053"/>
            </a:xfrm>
            <a:custGeom>
              <a:avLst/>
              <a:gdLst/>
              <a:ahLst/>
              <a:cxnLst/>
              <a:rect l="l" t="t" r="r" b="b"/>
              <a:pathLst>
                <a:path w="12939853" h="10487053">
                  <a:moveTo>
                    <a:pt x="0" y="0"/>
                  </a:moveTo>
                  <a:lnTo>
                    <a:pt x="12939853" y="0"/>
                  </a:lnTo>
                  <a:lnTo>
                    <a:pt x="12939853" y="10487053"/>
                  </a:lnTo>
                  <a:lnTo>
                    <a:pt x="0" y="10487053"/>
                  </a:lnTo>
                  <a:close/>
                </a:path>
              </a:pathLst>
            </a:custGeom>
            <a:solidFill>
              <a:srgbClr val="F05C4F"/>
            </a:solidFill>
          </p:spPr>
        </p:sp>
      </p:grpSp>
      <p:grpSp>
        <p:nvGrpSpPr>
          <p:cNvPr id="6" name="Group 6"/>
          <p:cNvGrpSpPr/>
          <p:nvPr/>
        </p:nvGrpSpPr>
        <p:grpSpPr>
          <a:xfrm rot="0">
            <a:off x="9948639" y="1209812"/>
            <a:ext cx="5714336" cy="5965071"/>
            <a:chOff x="0" y="0"/>
            <a:chExt cx="7619115" cy="7953428"/>
          </a:xfrm>
        </p:grpSpPr>
        <p:sp>
          <p:nvSpPr>
            <p:cNvPr id="7" name="Freeform 7"/>
            <p:cNvSpPr/>
            <p:nvPr/>
          </p:nvSpPr>
          <p:spPr>
            <a:xfrm>
              <a:off x="0" y="0"/>
              <a:ext cx="7619115" cy="7953428"/>
            </a:xfrm>
            <a:custGeom>
              <a:avLst/>
              <a:gdLst/>
              <a:ahLst/>
              <a:cxnLst/>
              <a:rect l="l" t="t" r="r" b="b"/>
              <a:pathLst>
                <a:path w="7619115" h="7953428">
                  <a:moveTo>
                    <a:pt x="39274" y="0"/>
                  </a:moveTo>
                  <a:lnTo>
                    <a:pt x="7579841" y="0"/>
                  </a:lnTo>
                  <a:cubicBezTo>
                    <a:pt x="7601520" y="0"/>
                    <a:pt x="7619115" y="18367"/>
                    <a:pt x="7619115" y="40997"/>
                  </a:cubicBezTo>
                  <a:lnTo>
                    <a:pt x="7619115" y="7912431"/>
                  </a:lnTo>
                  <a:cubicBezTo>
                    <a:pt x="7619115" y="7935061"/>
                    <a:pt x="7601520" y="7953428"/>
                    <a:pt x="7579841" y="7953428"/>
                  </a:cubicBezTo>
                  <a:lnTo>
                    <a:pt x="39274" y="7953428"/>
                  </a:lnTo>
                  <a:cubicBezTo>
                    <a:pt x="17595" y="7953428"/>
                    <a:pt x="0" y="7935061"/>
                    <a:pt x="0" y="7912431"/>
                  </a:cubicBezTo>
                  <a:lnTo>
                    <a:pt x="0" y="40997"/>
                  </a:lnTo>
                  <a:cubicBezTo>
                    <a:pt x="0" y="18367"/>
                    <a:pt x="17595" y="0"/>
                    <a:pt x="39274" y="0"/>
                  </a:cubicBezTo>
                  <a:moveTo>
                    <a:pt x="39274" y="81994"/>
                  </a:moveTo>
                  <a:lnTo>
                    <a:pt x="39274" y="40997"/>
                  </a:lnTo>
                  <a:lnTo>
                    <a:pt x="78548" y="40997"/>
                  </a:lnTo>
                  <a:lnTo>
                    <a:pt x="78548" y="7912431"/>
                  </a:lnTo>
                  <a:lnTo>
                    <a:pt x="39274" y="7912431"/>
                  </a:lnTo>
                  <a:lnTo>
                    <a:pt x="39274" y="7871434"/>
                  </a:lnTo>
                  <a:lnTo>
                    <a:pt x="7579841" y="7871434"/>
                  </a:lnTo>
                  <a:lnTo>
                    <a:pt x="7579841" y="7912431"/>
                  </a:lnTo>
                  <a:lnTo>
                    <a:pt x="7540567" y="7912431"/>
                  </a:lnTo>
                  <a:lnTo>
                    <a:pt x="7540567" y="40997"/>
                  </a:lnTo>
                  <a:lnTo>
                    <a:pt x="7579841" y="40997"/>
                  </a:lnTo>
                  <a:lnTo>
                    <a:pt x="7579841" y="81994"/>
                  </a:lnTo>
                  <a:lnTo>
                    <a:pt x="39274" y="81994"/>
                  </a:lnTo>
                  <a:close/>
                </a:path>
              </a:pathLst>
            </a:custGeom>
            <a:solidFill>
              <a:srgbClr val="000000"/>
            </a:solidFill>
          </p:spPr>
        </p:sp>
      </p:grpSp>
      <p:sp>
        <p:nvSpPr>
          <p:cNvPr id="8" name="TextBox 8"/>
          <p:cNvSpPr txBox="1"/>
          <p:nvPr/>
        </p:nvSpPr>
        <p:spPr>
          <a:xfrm>
            <a:off x="3155950" y="3009900"/>
            <a:ext cx="5079365" cy="1993900"/>
          </a:xfrm>
          <a:prstGeom prst="rect">
            <a:avLst/>
          </a:prstGeom>
        </p:spPr>
        <p:txBody>
          <a:bodyPr wrap="square" lIns="0" tIns="0" rIns="0" bIns="0" rtlCol="0" anchor="t">
            <a:spAutoFit/>
          </a:bodyPr>
          <a:lstStyle/>
          <a:p>
            <a:pPr algn="r">
              <a:lnSpc>
                <a:spcPts val="15550"/>
              </a:lnSpc>
            </a:pPr>
            <a:r>
              <a:rPr lang="en-US" sz="7200" b="1">
                <a:solidFill>
                  <a:srgbClr val="000000"/>
                </a:solidFill>
                <a:latin typeface="Arial" panose="020B0604020202020204" pitchFamily="34" charset="0"/>
                <a:cs typeface="Arial" panose="020B0604020202020204" pitchFamily="34" charset="0"/>
              </a:rPr>
              <a:t>Conclusion</a:t>
            </a:r>
            <a:endParaRPr lang="en-US" sz="7200" b="1">
              <a:solidFill>
                <a:srgbClr val="000000"/>
              </a:solidFill>
              <a:latin typeface="Arial" panose="020B0604020202020204" pitchFamily="34" charset="0"/>
              <a:cs typeface="Arial" panose="020B0604020202020204" pitchFamily="34" charset="0"/>
            </a:endParaRPr>
          </a:p>
        </p:txBody>
      </p:sp>
      <p:sp>
        <p:nvSpPr>
          <p:cNvPr id="9" name="TextBox 9"/>
          <p:cNvSpPr txBox="1"/>
          <p:nvPr/>
        </p:nvSpPr>
        <p:spPr>
          <a:xfrm>
            <a:off x="1969256" y="1162187"/>
            <a:ext cx="6480957" cy="1552575"/>
          </a:xfrm>
          <a:prstGeom prst="rect">
            <a:avLst/>
          </a:prstGeom>
        </p:spPr>
        <p:txBody>
          <a:bodyPr lIns="0" tIns="0" rIns="0" bIns="0" rtlCol="0" anchor="t">
            <a:spAutoFit/>
          </a:bodyPr>
          <a:lstStyle/>
          <a:p>
            <a:pPr algn="r">
              <a:lnSpc>
                <a:spcPts val="11880"/>
              </a:lnSpc>
            </a:pPr>
            <a:r>
              <a:rPr lang="en-US" sz="9900">
                <a:solidFill>
                  <a:srgbClr val="000000"/>
                </a:solidFill>
                <a:latin typeface="Arimo Bold" panose="020B0704020202020204"/>
              </a:rPr>
              <a:t>PART </a:t>
            </a:r>
            <a:r>
              <a:rPr lang="en-US" sz="9900">
                <a:solidFill>
                  <a:srgbClr val="000000"/>
                </a:solidFill>
                <a:latin typeface="Arimo Bold" panose="020B0704020202020204"/>
              </a:rPr>
              <a:t>06</a:t>
            </a:r>
            <a:endParaRPr lang="en-US" sz="9900">
              <a:solidFill>
                <a:srgbClr val="000000"/>
              </a:solidFill>
              <a:latin typeface="Arimo Bold" panose="020B0704020202020204"/>
            </a:endParaRPr>
          </a:p>
        </p:txBody>
      </p:sp>
      <p:grpSp>
        <p:nvGrpSpPr>
          <p:cNvPr id="10" name="Group 10"/>
          <p:cNvGrpSpPr/>
          <p:nvPr/>
        </p:nvGrpSpPr>
        <p:grpSpPr>
          <a:xfrm rot="-10800000">
            <a:off x="15353291" y="7555606"/>
            <a:ext cx="309684" cy="309684"/>
            <a:chOff x="0" y="0"/>
            <a:chExt cx="412912" cy="412912"/>
          </a:xfrm>
        </p:grpSpPr>
        <p:sp>
          <p:nvSpPr>
            <p:cNvPr id="11" name="Freeform 11"/>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2" name="Group 12"/>
          <p:cNvGrpSpPr/>
          <p:nvPr/>
        </p:nvGrpSpPr>
        <p:grpSpPr>
          <a:xfrm rot="-10800000">
            <a:off x="14931628" y="7555606"/>
            <a:ext cx="309684" cy="309684"/>
            <a:chOff x="0" y="0"/>
            <a:chExt cx="412912" cy="412912"/>
          </a:xfrm>
        </p:grpSpPr>
        <p:sp>
          <p:nvSpPr>
            <p:cNvPr id="13" name="Freeform 13"/>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4" name="Group 14"/>
          <p:cNvGrpSpPr/>
          <p:nvPr/>
        </p:nvGrpSpPr>
        <p:grpSpPr>
          <a:xfrm rot="-10800000">
            <a:off x="14509966" y="7555606"/>
            <a:ext cx="309684" cy="309684"/>
            <a:chOff x="0" y="0"/>
            <a:chExt cx="412912" cy="412912"/>
          </a:xfrm>
        </p:grpSpPr>
        <p:sp>
          <p:nvSpPr>
            <p:cNvPr id="15" name="Freeform 15"/>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6" name="Group 16"/>
          <p:cNvGrpSpPr/>
          <p:nvPr/>
        </p:nvGrpSpPr>
        <p:grpSpPr>
          <a:xfrm rot="-10800000">
            <a:off x="14088301" y="7555606"/>
            <a:ext cx="309684" cy="309684"/>
            <a:chOff x="0" y="0"/>
            <a:chExt cx="412912" cy="412912"/>
          </a:xfrm>
        </p:grpSpPr>
        <p:sp>
          <p:nvSpPr>
            <p:cNvPr id="17" name="Freeform 17"/>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8" name="Group 18"/>
          <p:cNvGrpSpPr/>
          <p:nvPr/>
        </p:nvGrpSpPr>
        <p:grpSpPr>
          <a:xfrm rot="-10800000">
            <a:off x="13666637" y="7555606"/>
            <a:ext cx="309684" cy="309684"/>
            <a:chOff x="0" y="0"/>
            <a:chExt cx="412912" cy="412912"/>
          </a:xfrm>
        </p:grpSpPr>
        <p:sp>
          <p:nvSpPr>
            <p:cNvPr id="19" name="Freeform 19"/>
            <p:cNvSpPr/>
            <p:nvPr/>
          </p:nvSpPr>
          <p:spPr>
            <a:xfrm>
              <a:off x="19050" y="19050"/>
              <a:ext cx="374904" cy="374904"/>
            </a:xfrm>
            <a:custGeom>
              <a:avLst/>
              <a:gdLst/>
              <a:ahLst/>
              <a:cxnLst/>
              <a:rect l="l" t="t" r="r" b="b"/>
              <a:pathLst>
                <a:path w="374904" h="374904">
                  <a:moveTo>
                    <a:pt x="0" y="187452"/>
                  </a:moveTo>
                  <a:cubicBezTo>
                    <a:pt x="0" y="290957"/>
                    <a:pt x="83947" y="374904"/>
                    <a:pt x="187452" y="374904"/>
                  </a:cubicBezTo>
                  <a:cubicBezTo>
                    <a:pt x="290957" y="374904"/>
                    <a:pt x="374904" y="290957"/>
                    <a:pt x="374904" y="187452"/>
                  </a:cubicBezTo>
                  <a:cubicBezTo>
                    <a:pt x="374904" y="83947"/>
                    <a:pt x="290957" y="0"/>
                    <a:pt x="187452" y="0"/>
                  </a:cubicBezTo>
                  <a:cubicBezTo>
                    <a:pt x="83947" y="0"/>
                    <a:pt x="0" y="83947"/>
                    <a:pt x="0" y="187452"/>
                  </a:cubicBezTo>
                  <a:close/>
                </a:path>
              </a:pathLst>
            </a:custGeom>
            <a:solidFill>
              <a:srgbClr val="000000"/>
            </a:solidFill>
          </p:spPr>
        </p:sp>
        <p:sp>
          <p:nvSpPr>
            <p:cNvPr id="20" name="Freeform 20"/>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21" name="Group 21"/>
          <p:cNvGrpSpPr/>
          <p:nvPr/>
        </p:nvGrpSpPr>
        <p:grpSpPr>
          <a:xfrm rot="-10800000">
            <a:off x="13244974" y="7555606"/>
            <a:ext cx="309684" cy="309684"/>
            <a:chOff x="0" y="0"/>
            <a:chExt cx="412912" cy="412912"/>
          </a:xfrm>
        </p:grpSpPr>
        <p:sp>
          <p:nvSpPr>
            <p:cNvPr id="22" name="Freeform 22"/>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sp>
        <p:nvSpPr>
          <p:cNvPr id="23" name="AutoShape 23"/>
          <p:cNvSpPr/>
          <p:nvPr/>
        </p:nvSpPr>
        <p:spPr>
          <a:xfrm>
            <a:off x="2941053" y="5880079"/>
            <a:ext cx="5509161"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5868363"/>
            <a:ext cx="18288000" cy="4418635"/>
            <a:chOff x="0" y="0"/>
            <a:chExt cx="24384000" cy="5891514"/>
          </a:xfrm>
        </p:grpSpPr>
        <p:sp>
          <p:nvSpPr>
            <p:cNvPr id="3" name="Freeform 3"/>
            <p:cNvSpPr/>
            <p:nvPr/>
          </p:nvSpPr>
          <p:spPr>
            <a:xfrm>
              <a:off x="0" y="0"/>
              <a:ext cx="24384000" cy="5891530"/>
            </a:xfrm>
            <a:custGeom>
              <a:avLst/>
              <a:gdLst/>
              <a:ahLst/>
              <a:cxnLst/>
              <a:rect l="l" t="t" r="r" b="b"/>
              <a:pathLst>
                <a:path w="24384000" h="5891530">
                  <a:moveTo>
                    <a:pt x="0" y="0"/>
                  </a:moveTo>
                  <a:lnTo>
                    <a:pt x="24384000" y="0"/>
                  </a:lnTo>
                  <a:lnTo>
                    <a:pt x="24384000" y="5891530"/>
                  </a:lnTo>
                  <a:lnTo>
                    <a:pt x="0" y="5891530"/>
                  </a:lnTo>
                  <a:close/>
                </a:path>
              </a:pathLst>
            </a:custGeom>
            <a:solidFill>
              <a:srgbClr val="F05C4F"/>
            </a:solidFill>
          </p:spPr>
        </p:sp>
      </p:grpSp>
      <p:grpSp>
        <p:nvGrpSpPr>
          <p:cNvPr id="4" name="Group 4"/>
          <p:cNvGrpSpPr/>
          <p:nvPr/>
        </p:nvGrpSpPr>
        <p:grpSpPr>
          <a:xfrm rot="0">
            <a:off x="1470410" y="2446001"/>
            <a:ext cx="13616448" cy="7222339"/>
            <a:chOff x="0" y="0"/>
            <a:chExt cx="3586225" cy="1902180"/>
          </a:xfrm>
        </p:grpSpPr>
        <p:sp>
          <p:nvSpPr>
            <p:cNvPr id="5" name="Freeform 5"/>
            <p:cNvSpPr/>
            <p:nvPr/>
          </p:nvSpPr>
          <p:spPr>
            <a:xfrm>
              <a:off x="0" y="0"/>
              <a:ext cx="3586225" cy="1902180"/>
            </a:xfrm>
            <a:custGeom>
              <a:avLst/>
              <a:gdLst/>
              <a:ahLst/>
              <a:cxnLst/>
              <a:rect l="l" t="t" r="r" b="b"/>
              <a:pathLst>
                <a:path w="3586225" h="1902180">
                  <a:moveTo>
                    <a:pt x="0" y="0"/>
                  </a:moveTo>
                  <a:lnTo>
                    <a:pt x="3586225" y="0"/>
                  </a:lnTo>
                  <a:lnTo>
                    <a:pt x="3586225" y="1902180"/>
                  </a:lnTo>
                  <a:lnTo>
                    <a:pt x="0" y="1902180"/>
                  </a:lnTo>
                  <a:close/>
                </a:path>
              </a:pathLst>
            </a:custGeom>
            <a:solidFill>
              <a:srgbClr val="000000">
                <a:alpha val="0"/>
              </a:srgbClr>
            </a:solidFill>
            <a:ln w="28575">
              <a:solidFill>
                <a:srgbClr val="000000"/>
              </a:solidFill>
            </a:ln>
          </p:spPr>
        </p:sp>
        <p:sp>
          <p:nvSpPr>
            <p:cNvPr id="6" name="TextBox 6"/>
            <p:cNvSpPr txBox="1"/>
            <p:nvPr/>
          </p:nvSpPr>
          <p:spPr>
            <a:xfrm>
              <a:off x="0" y="-114300"/>
              <a:ext cx="812800" cy="927100"/>
            </a:xfrm>
            <a:prstGeom prst="rect">
              <a:avLst/>
            </a:prstGeom>
          </p:spPr>
          <p:txBody>
            <a:bodyPr lIns="50800" tIns="50800" rIns="50800" bIns="50800" rtlCol="0" anchor="ctr"/>
            <a:lstStyle/>
            <a:p>
              <a:pPr algn="ctr">
                <a:lnSpc>
                  <a:spcPts val="3780"/>
                </a:lnSpc>
              </a:pPr>
            </a:p>
          </p:txBody>
        </p:sp>
      </p:grpSp>
      <p:grpSp>
        <p:nvGrpSpPr>
          <p:cNvPr id="7" name="Group 7"/>
          <p:cNvGrpSpPr/>
          <p:nvPr/>
        </p:nvGrpSpPr>
        <p:grpSpPr>
          <a:xfrm rot="0">
            <a:off x="1028700" y="1909081"/>
            <a:ext cx="13616448" cy="7349219"/>
            <a:chOff x="0" y="0"/>
            <a:chExt cx="3586225" cy="1935597"/>
          </a:xfrm>
        </p:grpSpPr>
        <p:sp>
          <p:nvSpPr>
            <p:cNvPr id="8" name="Freeform 8"/>
            <p:cNvSpPr/>
            <p:nvPr/>
          </p:nvSpPr>
          <p:spPr>
            <a:xfrm>
              <a:off x="0" y="0"/>
              <a:ext cx="3586225" cy="1935597"/>
            </a:xfrm>
            <a:custGeom>
              <a:avLst/>
              <a:gdLst/>
              <a:ahLst/>
              <a:cxnLst/>
              <a:rect l="l" t="t" r="r" b="b"/>
              <a:pathLst>
                <a:path w="3586225" h="1935597">
                  <a:moveTo>
                    <a:pt x="0" y="0"/>
                  </a:moveTo>
                  <a:lnTo>
                    <a:pt x="3586225" y="0"/>
                  </a:lnTo>
                  <a:lnTo>
                    <a:pt x="3586225" y="1935597"/>
                  </a:lnTo>
                  <a:lnTo>
                    <a:pt x="0" y="1935597"/>
                  </a:lnTo>
                  <a:close/>
                </a:path>
              </a:pathLst>
            </a:custGeom>
            <a:solidFill>
              <a:srgbClr val="FFFFFF"/>
            </a:solidFill>
            <a:ln w="28575">
              <a:solidFill>
                <a:srgbClr val="000000"/>
              </a:solidFill>
            </a:ln>
          </p:spPr>
        </p:sp>
        <p:sp>
          <p:nvSpPr>
            <p:cNvPr id="9" name="TextBox 9"/>
            <p:cNvSpPr txBox="1"/>
            <p:nvPr/>
          </p:nvSpPr>
          <p:spPr>
            <a:xfrm>
              <a:off x="0" y="-114300"/>
              <a:ext cx="812800" cy="927100"/>
            </a:xfrm>
            <a:prstGeom prst="rect">
              <a:avLst/>
            </a:prstGeom>
          </p:spPr>
          <p:txBody>
            <a:bodyPr lIns="50800" tIns="50800" rIns="50800" bIns="50800" rtlCol="0" anchor="ctr"/>
            <a:lstStyle/>
            <a:p>
              <a:pPr algn="ctr">
                <a:lnSpc>
                  <a:spcPts val="3780"/>
                </a:lnSpc>
              </a:pPr>
            </a:p>
          </p:txBody>
        </p:sp>
      </p:grpSp>
      <p:sp>
        <p:nvSpPr>
          <p:cNvPr id="10" name="TextBox 10"/>
          <p:cNvSpPr txBox="1"/>
          <p:nvPr/>
        </p:nvSpPr>
        <p:spPr>
          <a:xfrm>
            <a:off x="1421877" y="1962065"/>
            <a:ext cx="12987114" cy="5843905"/>
          </a:xfrm>
          <a:prstGeom prst="rect">
            <a:avLst/>
          </a:prstGeom>
        </p:spPr>
        <p:txBody>
          <a:bodyPr lIns="0" tIns="0" rIns="0" bIns="0" rtlCol="0" anchor="t">
            <a:spAutoFit/>
          </a:bodyPr>
          <a:lstStyle/>
          <a:p>
            <a:pPr algn="l">
              <a:lnSpc>
                <a:spcPts val="6510"/>
              </a:lnSpc>
            </a:pPr>
            <a:r>
              <a:rPr lang="en-US" sz="3190">
                <a:solidFill>
                  <a:srgbClr val="000000"/>
                </a:solidFill>
                <a:latin typeface="Arial" panose="020B0604020202020204" pitchFamily="34" charset="0"/>
                <a:cs typeface="Arial" panose="020B0604020202020204" pitchFamily="34" charset="0"/>
              </a:rPr>
              <a:t>Overall, the project uses Python as the development language, Beautiful Soup as the crawler framework, MySQL as the database, Flask as the back-end framework, and Bootstrap as the front-end framework. Each part is linked by the back-end code on PyCharm compiler, which finally forms a complete price comparison system, and the basic functions have been implemented to meet the development design requirements and achieve the expected purpose</a:t>
            </a:r>
            <a:r>
              <a:rPr lang="en-US" sz="3190">
                <a:solidFill>
                  <a:srgbClr val="000000"/>
                </a:solidFill>
                <a:latin typeface="Arial" panose="020B0604020202020204" pitchFamily="34" charset="0"/>
                <a:cs typeface="Arial" panose="020B0604020202020204" pitchFamily="34" charset="0"/>
              </a:rPr>
              <a:t>.</a:t>
            </a:r>
            <a:endParaRPr lang="en-US" sz="3190">
              <a:solidFill>
                <a:srgbClr val="000000"/>
              </a:solidFill>
              <a:latin typeface="Arial" panose="020B0604020202020204" pitchFamily="34" charset="0"/>
              <a:cs typeface="Arial" panose="020B0604020202020204" pitchFamily="34" charset="0"/>
            </a:endParaRPr>
          </a:p>
        </p:txBody>
      </p:sp>
      <p:sp>
        <p:nvSpPr>
          <p:cNvPr id="11" name="TextBox 11"/>
          <p:cNvSpPr txBox="1"/>
          <p:nvPr/>
        </p:nvSpPr>
        <p:spPr>
          <a:xfrm>
            <a:off x="1028700" y="520065"/>
            <a:ext cx="6479442" cy="961390"/>
          </a:xfrm>
          <a:prstGeom prst="rect">
            <a:avLst/>
          </a:prstGeom>
        </p:spPr>
        <p:txBody>
          <a:bodyPr lIns="0" tIns="0" rIns="0" bIns="0" rtlCol="0" anchor="t">
            <a:spAutoFit/>
          </a:bodyPr>
          <a:lstStyle/>
          <a:p>
            <a:pPr algn="l">
              <a:lnSpc>
                <a:spcPts val="7500"/>
              </a:lnSpc>
            </a:pPr>
            <a:r>
              <a:rPr lang="en-US" sz="5000">
                <a:solidFill>
                  <a:srgbClr val="000000"/>
                </a:solidFill>
                <a:latin typeface="Arial" panose="020B0604020202020204" pitchFamily="34" charset="0"/>
                <a:cs typeface="Arial" panose="020B0604020202020204" pitchFamily="34" charset="0"/>
              </a:rPr>
              <a:t>Conclusion</a:t>
            </a:r>
            <a:endParaRPr lang="en-US" sz="500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6916994" cy="10287000"/>
            <a:chOff x="0" y="0"/>
            <a:chExt cx="9222658" cy="13716000"/>
          </a:xfrm>
        </p:grpSpPr>
        <p:sp>
          <p:nvSpPr>
            <p:cNvPr id="3" name="Freeform 3"/>
            <p:cNvSpPr/>
            <p:nvPr/>
          </p:nvSpPr>
          <p:spPr>
            <a:xfrm>
              <a:off x="0" y="0"/>
              <a:ext cx="9222613" cy="13716000"/>
            </a:xfrm>
            <a:custGeom>
              <a:avLst/>
              <a:gdLst/>
              <a:ahLst/>
              <a:cxnLst/>
              <a:rect l="l" t="t" r="r" b="b"/>
              <a:pathLst>
                <a:path w="9222613" h="13716000">
                  <a:moveTo>
                    <a:pt x="0" y="0"/>
                  </a:moveTo>
                  <a:lnTo>
                    <a:pt x="9222613" y="0"/>
                  </a:lnTo>
                  <a:lnTo>
                    <a:pt x="9222613" y="13716000"/>
                  </a:lnTo>
                  <a:lnTo>
                    <a:pt x="0" y="13716000"/>
                  </a:lnTo>
                  <a:close/>
                </a:path>
              </a:pathLst>
            </a:custGeom>
            <a:solidFill>
              <a:srgbClr val="F05C4F"/>
            </a:solidFill>
          </p:spPr>
        </p:sp>
      </p:grpSp>
      <p:grpSp>
        <p:nvGrpSpPr>
          <p:cNvPr id="4" name="Group 4"/>
          <p:cNvGrpSpPr/>
          <p:nvPr/>
        </p:nvGrpSpPr>
        <p:grpSpPr>
          <a:xfrm rot="0">
            <a:off x="2063369" y="1028700"/>
            <a:ext cx="5505885" cy="7312393"/>
            <a:chOff x="0" y="0"/>
            <a:chExt cx="1450110" cy="1925898"/>
          </a:xfrm>
        </p:grpSpPr>
        <p:sp>
          <p:nvSpPr>
            <p:cNvPr id="5" name="Freeform 5"/>
            <p:cNvSpPr/>
            <p:nvPr/>
          </p:nvSpPr>
          <p:spPr>
            <a:xfrm>
              <a:off x="0" y="0"/>
              <a:ext cx="1450110" cy="1925898"/>
            </a:xfrm>
            <a:custGeom>
              <a:avLst/>
              <a:gdLst/>
              <a:ahLst/>
              <a:cxnLst/>
              <a:rect l="l" t="t" r="r" b="b"/>
              <a:pathLst>
                <a:path w="1450110" h="1925898">
                  <a:moveTo>
                    <a:pt x="0" y="0"/>
                  </a:moveTo>
                  <a:lnTo>
                    <a:pt x="1450110" y="0"/>
                  </a:lnTo>
                  <a:lnTo>
                    <a:pt x="1450110" y="1925898"/>
                  </a:lnTo>
                  <a:lnTo>
                    <a:pt x="0" y="1925898"/>
                  </a:lnTo>
                  <a:close/>
                </a:path>
              </a:pathLst>
            </a:custGeom>
            <a:solidFill>
              <a:srgbClr val="000000">
                <a:alpha val="0"/>
              </a:srgbClr>
            </a:solidFill>
            <a:ln w="38100">
              <a:solidFill>
                <a:srgbClr val="000000"/>
              </a:solidFill>
            </a:ln>
          </p:spPr>
        </p:sp>
        <p:sp>
          <p:nvSpPr>
            <p:cNvPr id="6" name="TextBox 6"/>
            <p:cNvSpPr txBox="1"/>
            <p:nvPr/>
          </p:nvSpPr>
          <p:spPr>
            <a:xfrm>
              <a:off x="0" y="-114300"/>
              <a:ext cx="812800" cy="927100"/>
            </a:xfrm>
            <a:prstGeom prst="rect">
              <a:avLst/>
            </a:prstGeom>
          </p:spPr>
          <p:txBody>
            <a:bodyPr lIns="50800" tIns="50800" rIns="50800" bIns="50800" rtlCol="0" anchor="ctr"/>
            <a:lstStyle/>
            <a:p>
              <a:pPr algn="ctr">
                <a:lnSpc>
                  <a:spcPts val="3780"/>
                </a:lnSpc>
              </a:pPr>
            </a:p>
          </p:txBody>
        </p:sp>
      </p:grpSp>
      <p:sp>
        <p:nvSpPr>
          <p:cNvPr id="7" name="TextBox 7"/>
          <p:cNvSpPr txBox="1"/>
          <p:nvPr/>
        </p:nvSpPr>
        <p:spPr>
          <a:xfrm>
            <a:off x="8692284" y="3921642"/>
            <a:ext cx="7553855" cy="1837690"/>
          </a:xfrm>
          <a:prstGeom prst="rect">
            <a:avLst/>
          </a:prstGeom>
        </p:spPr>
        <p:txBody>
          <a:bodyPr lIns="0" tIns="0" rIns="0" bIns="0" rtlCol="0" anchor="t">
            <a:spAutoFit/>
          </a:bodyPr>
          <a:lstStyle/>
          <a:p>
            <a:pPr algn="just">
              <a:lnSpc>
                <a:spcPts val="7045"/>
              </a:lnSpc>
            </a:pPr>
            <a:r>
              <a:rPr lang="en-US" sz="5870">
                <a:solidFill>
                  <a:srgbClr val="000000"/>
                </a:solidFill>
                <a:latin typeface="Arial" panose="020B0604020202020204" pitchFamily="34" charset="0"/>
                <a:cs typeface="Arial" panose="020B0604020202020204" pitchFamily="34" charset="0"/>
              </a:rPr>
              <a:t>Please ask </a:t>
            </a:r>
            <a:endParaRPr lang="en-US" sz="5870">
              <a:solidFill>
                <a:srgbClr val="000000"/>
              </a:solidFill>
              <a:latin typeface="Arial" panose="020B0604020202020204" pitchFamily="34" charset="0"/>
              <a:cs typeface="Arial" panose="020B0604020202020204" pitchFamily="34" charset="0"/>
            </a:endParaRPr>
          </a:p>
          <a:p>
            <a:pPr algn="just">
              <a:lnSpc>
                <a:spcPts val="7285"/>
              </a:lnSpc>
            </a:pPr>
            <a:r>
              <a:rPr lang="en-US" sz="6070">
                <a:solidFill>
                  <a:srgbClr val="000000"/>
                </a:solidFill>
                <a:latin typeface="Arial" panose="020B0604020202020204" pitchFamily="34" charset="0"/>
                <a:cs typeface="Arial" panose="020B0604020202020204" pitchFamily="34" charset="0"/>
              </a:rPr>
              <a:t>your questions</a:t>
            </a:r>
            <a:endParaRPr lang="en-US" sz="6070">
              <a:solidFill>
                <a:srgbClr val="000000"/>
              </a:solidFill>
              <a:latin typeface="Arial" panose="020B0604020202020204" pitchFamily="34" charset="0"/>
              <a:cs typeface="Arial" panose="020B0604020202020204" pitchFamily="34" charset="0"/>
            </a:endParaRPr>
          </a:p>
        </p:txBody>
      </p:sp>
      <p:sp>
        <p:nvSpPr>
          <p:cNvPr id="8" name="TextBox 8"/>
          <p:cNvSpPr txBox="1"/>
          <p:nvPr/>
        </p:nvSpPr>
        <p:spPr>
          <a:xfrm>
            <a:off x="8822272" y="7036317"/>
            <a:ext cx="8469566" cy="615315"/>
          </a:xfrm>
          <a:prstGeom prst="rect">
            <a:avLst/>
          </a:prstGeom>
        </p:spPr>
        <p:txBody>
          <a:bodyPr lIns="0" tIns="0" rIns="0" bIns="0" rtlCol="0" anchor="t">
            <a:spAutoFit/>
          </a:bodyPr>
          <a:lstStyle/>
          <a:p>
            <a:pPr algn="l">
              <a:lnSpc>
                <a:spcPts val="4800"/>
              </a:lnSpc>
            </a:pPr>
            <a:r>
              <a:rPr lang="en-US" sz="4000">
                <a:solidFill>
                  <a:srgbClr val="000000"/>
                </a:solidFill>
                <a:latin typeface="Arial" panose="020B0604020202020204" pitchFamily="34" charset="0"/>
                <a:cs typeface="Arial" panose="020B0604020202020204" pitchFamily="34" charset="0"/>
              </a:rPr>
              <a:t>Speaker：Darren（Zhu Xunran）</a:t>
            </a:r>
            <a:endParaRPr lang="en-US" sz="4000">
              <a:solidFill>
                <a:srgbClr val="000000"/>
              </a:solidFill>
              <a:latin typeface="Arial" panose="020B0604020202020204" pitchFamily="34" charset="0"/>
              <a:cs typeface="Arial" panose="020B0604020202020204" pitchFamily="34" charset="0"/>
            </a:endParaRPr>
          </a:p>
        </p:txBody>
      </p:sp>
      <p:grpSp>
        <p:nvGrpSpPr>
          <p:cNvPr id="9" name="Group 9"/>
          <p:cNvGrpSpPr/>
          <p:nvPr/>
        </p:nvGrpSpPr>
        <p:grpSpPr>
          <a:xfrm rot="0">
            <a:off x="1028700" y="1736624"/>
            <a:ext cx="5141601" cy="7521676"/>
            <a:chOff x="0" y="0"/>
            <a:chExt cx="6855468" cy="10028902"/>
          </a:xfrm>
        </p:grpSpPr>
        <p:pic>
          <p:nvPicPr>
            <p:cNvPr id="10" name="Picture 10"/>
            <p:cNvPicPr>
              <a:picLocks noChangeAspect="1"/>
            </p:cNvPicPr>
            <p:nvPr/>
          </p:nvPicPr>
          <p:blipFill>
            <a:blip r:embed="rId1"/>
            <a:srcRect t="1266" b="1266"/>
            <a:stretch>
              <a:fillRect/>
            </a:stretch>
          </p:blipFill>
          <p:spPr>
            <a:xfrm>
              <a:off x="0" y="0"/>
              <a:ext cx="6855468" cy="10028902"/>
            </a:xfrm>
            <a:prstGeom prst="rect">
              <a:avLst/>
            </a:prstGeom>
          </p:spPr>
        </p:pic>
      </p:grpSp>
      <p:sp>
        <p:nvSpPr>
          <p:cNvPr id="11" name="TextBox 11"/>
          <p:cNvSpPr txBox="1"/>
          <p:nvPr/>
        </p:nvSpPr>
        <p:spPr>
          <a:xfrm>
            <a:off x="8833118" y="7788718"/>
            <a:ext cx="8447874" cy="615315"/>
          </a:xfrm>
          <a:prstGeom prst="rect">
            <a:avLst/>
          </a:prstGeom>
        </p:spPr>
        <p:txBody>
          <a:bodyPr lIns="0" tIns="0" rIns="0" bIns="0" rtlCol="0" anchor="t">
            <a:spAutoFit/>
          </a:bodyPr>
          <a:lstStyle/>
          <a:p>
            <a:pPr algn="l">
              <a:lnSpc>
                <a:spcPts val="4800"/>
              </a:lnSpc>
            </a:pPr>
            <a:r>
              <a:rPr lang="en-US" sz="4000">
                <a:solidFill>
                  <a:srgbClr val="000000"/>
                </a:solidFill>
                <a:latin typeface="Arial" panose="020B0604020202020204" pitchFamily="34" charset="0"/>
                <a:cs typeface="Arial" panose="020B0604020202020204" pitchFamily="34" charset="0"/>
              </a:rPr>
              <a:t>Mentor： Albert Xu</a:t>
            </a:r>
            <a:endParaRPr lang="en-US" sz="4000">
              <a:solidFill>
                <a:srgbClr val="000000"/>
              </a:solidFill>
              <a:latin typeface="Arial" panose="020B0604020202020204" pitchFamily="34" charset="0"/>
              <a:cs typeface="Arial" panose="020B0604020202020204" pitchFamily="34" charset="0"/>
            </a:endParaRPr>
          </a:p>
        </p:txBody>
      </p:sp>
      <p:sp>
        <p:nvSpPr>
          <p:cNvPr id="12" name="AutoShape 12"/>
          <p:cNvSpPr/>
          <p:nvPr/>
        </p:nvSpPr>
        <p:spPr>
          <a:xfrm>
            <a:off x="8811426" y="6464817"/>
            <a:ext cx="8209590" cy="0"/>
          </a:xfrm>
          <a:prstGeom prst="line">
            <a:avLst/>
          </a:prstGeom>
          <a:ln w="19050" cap="flat">
            <a:solidFill>
              <a:srgbClr val="000000"/>
            </a:solidFill>
            <a:prstDash val="solid"/>
            <a:headEnd type="none" w="sm" len="sm"/>
            <a:tailEnd type="none" w="sm" len="sm"/>
          </a:ln>
        </p:spPr>
      </p:sp>
      <p:sp>
        <p:nvSpPr>
          <p:cNvPr id="13" name="TextBox 13"/>
          <p:cNvSpPr txBox="1"/>
          <p:nvPr/>
        </p:nvSpPr>
        <p:spPr>
          <a:xfrm>
            <a:off x="8692284" y="2454792"/>
            <a:ext cx="8447874" cy="742950"/>
          </a:xfrm>
          <a:prstGeom prst="rect">
            <a:avLst/>
          </a:prstGeom>
        </p:spPr>
        <p:txBody>
          <a:bodyPr lIns="0" tIns="0" rIns="0" bIns="0" rtlCol="0" anchor="t">
            <a:spAutoFit/>
          </a:bodyPr>
          <a:lstStyle/>
          <a:p>
            <a:pPr algn="just">
              <a:lnSpc>
                <a:spcPts val="5760"/>
              </a:lnSpc>
            </a:pPr>
            <a:r>
              <a:rPr lang="en-US" sz="4800">
                <a:solidFill>
                  <a:srgbClr val="F05C4F"/>
                </a:solidFill>
                <a:latin typeface="Arimo Bold" panose="020B0704020202020204"/>
              </a:rPr>
              <a:t>Q &amp; A</a:t>
            </a:r>
            <a:endParaRPr lang="en-US" sz="4800">
              <a:solidFill>
                <a:srgbClr val="F05C4F"/>
              </a:solidFill>
              <a:latin typeface="Arimo Bold" panose="020B07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7254" y="697609"/>
            <a:ext cx="4477705" cy="987202"/>
          </a:xfrm>
          <a:prstGeom prst="rect">
            <a:avLst/>
          </a:prstGeom>
        </p:spPr>
        <p:txBody>
          <a:bodyPr lIns="0" tIns="0" rIns="0" bIns="0" rtlCol="0" anchor="t">
            <a:spAutoFit/>
          </a:bodyPr>
          <a:lstStyle/>
          <a:p>
            <a:pPr algn="ctr">
              <a:lnSpc>
                <a:spcPts val="7600"/>
              </a:lnSpc>
            </a:pPr>
            <a:r>
              <a:rPr lang="en-US" sz="6335">
                <a:solidFill>
                  <a:srgbClr val="000000"/>
                </a:solidFill>
                <a:latin typeface="Arimo" panose="020B0604020202020204"/>
              </a:rPr>
              <a:t>CONTENTS</a:t>
            </a:r>
            <a:endParaRPr lang="en-US" sz="6335">
              <a:solidFill>
                <a:srgbClr val="000000"/>
              </a:solidFill>
              <a:latin typeface="Arimo" panose="020B0604020202020204"/>
            </a:endParaRPr>
          </a:p>
        </p:txBody>
      </p:sp>
      <p:sp>
        <p:nvSpPr>
          <p:cNvPr id="3" name="TextBox 3"/>
          <p:cNvSpPr txBox="1"/>
          <p:nvPr/>
        </p:nvSpPr>
        <p:spPr>
          <a:xfrm>
            <a:off x="8256722" y="1623148"/>
            <a:ext cx="2783937" cy="685800"/>
          </a:xfrm>
          <a:prstGeom prst="rect">
            <a:avLst/>
          </a:prstGeom>
        </p:spPr>
        <p:txBody>
          <a:bodyPr lIns="0" tIns="0" rIns="0" bIns="0" rtlCol="0" anchor="t">
            <a:spAutoFit/>
          </a:bodyPr>
          <a:lstStyle/>
          <a:p>
            <a:pPr algn="l">
              <a:lnSpc>
                <a:spcPts val="5350"/>
              </a:lnSpc>
            </a:pPr>
            <a:r>
              <a:rPr lang="en-US" sz="3565">
                <a:solidFill>
                  <a:srgbClr val="000000"/>
                </a:solidFill>
                <a:latin typeface="Arial" panose="020B0604020202020204" pitchFamily="34" charset="0"/>
                <a:cs typeface="Arial" panose="020B0604020202020204" pitchFamily="34" charset="0"/>
              </a:rPr>
              <a:t>Introduction</a:t>
            </a:r>
            <a:endParaRPr lang="en-US" sz="3565">
              <a:solidFill>
                <a:srgbClr val="000000"/>
              </a:solidFill>
              <a:latin typeface="Arial" panose="020B0604020202020204" pitchFamily="34" charset="0"/>
              <a:cs typeface="Arial" panose="020B0604020202020204" pitchFamily="34" charset="0"/>
            </a:endParaRPr>
          </a:p>
        </p:txBody>
      </p:sp>
      <p:sp>
        <p:nvSpPr>
          <p:cNvPr id="4" name="TextBox 4"/>
          <p:cNvSpPr txBox="1"/>
          <p:nvPr/>
        </p:nvSpPr>
        <p:spPr>
          <a:xfrm>
            <a:off x="8256722" y="3010473"/>
            <a:ext cx="2445649" cy="675005"/>
          </a:xfrm>
          <a:prstGeom prst="rect">
            <a:avLst/>
          </a:prstGeom>
        </p:spPr>
        <p:txBody>
          <a:bodyPr lIns="0" tIns="0" rIns="0" bIns="0" rtlCol="0" anchor="t">
            <a:spAutoFit/>
          </a:bodyPr>
          <a:lstStyle/>
          <a:p>
            <a:pPr algn="l">
              <a:lnSpc>
                <a:spcPts val="5265"/>
              </a:lnSpc>
            </a:pPr>
            <a:r>
              <a:rPr lang="en-US" sz="3510">
                <a:solidFill>
                  <a:srgbClr val="000000"/>
                </a:solidFill>
                <a:latin typeface="Arial" panose="020B0604020202020204" pitchFamily="34" charset="0"/>
                <a:cs typeface="Arial" panose="020B0604020202020204" pitchFamily="34" charset="0"/>
              </a:rPr>
              <a:t>Motivation</a:t>
            </a:r>
            <a:endParaRPr lang="en-US" sz="3510">
              <a:solidFill>
                <a:srgbClr val="000000"/>
              </a:solidFill>
              <a:latin typeface="Arial" panose="020B0604020202020204" pitchFamily="34" charset="0"/>
              <a:cs typeface="Arial" panose="020B0604020202020204" pitchFamily="34" charset="0"/>
            </a:endParaRPr>
          </a:p>
        </p:txBody>
      </p:sp>
      <p:sp>
        <p:nvSpPr>
          <p:cNvPr id="5" name="TextBox 5"/>
          <p:cNvSpPr txBox="1"/>
          <p:nvPr/>
        </p:nvSpPr>
        <p:spPr>
          <a:xfrm>
            <a:off x="8256722" y="4311452"/>
            <a:ext cx="4359109" cy="688340"/>
          </a:xfrm>
          <a:prstGeom prst="rect">
            <a:avLst/>
          </a:prstGeom>
        </p:spPr>
        <p:txBody>
          <a:bodyPr lIns="0" tIns="0" rIns="0" bIns="0" rtlCol="0" anchor="t">
            <a:spAutoFit/>
          </a:bodyPr>
          <a:lstStyle/>
          <a:p>
            <a:pPr algn="l">
              <a:lnSpc>
                <a:spcPts val="5370"/>
              </a:lnSpc>
            </a:pPr>
            <a:r>
              <a:rPr lang="en-US" sz="3580">
                <a:solidFill>
                  <a:srgbClr val="000000"/>
                </a:solidFill>
                <a:latin typeface="Arial" panose="020B0604020202020204" pitchFamily="34" charset="0"/>
                <a:cs typeface="Arial" panose="020B0604020202020204" pitchFamily="34" charset="0"/>
              </a:rPr>
              <a:t>Background Review</a:t>
            </a:r>
            <a:endParaRPr lang="en-US" sz="3580">
              <a:solidFill>
                <a:srgbClr val="000000"/>
              </a:solidFill>
              <a:latin typeface="Arial" panose="020B0604020202020204" pitchFamily="34" charset="0"/>
              <a:cs typeface="Arial" panose="020B0604020202020204" pitchFamily="34" charset="0"/>
            </a:endParaRPr>
          </a:p>
        </p:txBody>
      </p:sp>
      <p:sp>
        <p:nvSpPr>
          <p:cNvPr id="6" name="TextBox 6"/>
          <p:cNvSpPr txBox="1"/>
          <p:nvPr/>
        </p:nvSpPr>
        <p:spPr>
          <a:xfrm>
            <a:off x="8256722" y="5648003"/>
            <a:ext cx="3016550" cy="692785"/>
          </a:xfrm>
          <a:prstGeom prst="rect">
            <a:avLst/>
          </a:prstGeom>
        </p:spPr>
        <p:txBody>
          <a:bodyPr lIns="0" tIns="0" rIns="0" bIns="0" rtlCol="0" anchor="t">
            <a:spAutoFit/>
          </a:bodyPr>
          <a:lstStyle/>
          <a:p>
            <a:pPr algn="l">
              <a:lnSpc>
                <a:spcPts val="5405"/>
              </a:lnSpc>
            </a:pPr>
            <a:r>
              <a:rPr lang="en-US" sz="3605">
                <a:solidFill>
                  <a:srgbClr val="000000"/>
                </a:solidFill>
                <a:latin typeface="Arial" panose="020B0604020202020204" pitchFamily="34" charset="0"/>
                <a:cs typeface="Arial" panose="020B0604020202020204" pitchFamily="34" charset="0"/>
              </a:rPr>
              <a:t>Methodology</a:t>
            </a:r>
            <a:endParaRPr lang="en-US" sz="3605">
              <a:solidFill>
                <a:srgbClr val="000000"/>
              </a:solidFill>
              <a:latin typeface="Arial" panose="020B0604020202020204" pitchFamily="34" charset="0"/>
              <a:cs typeface="Arial" panose="020B0604020202020204" pitchFamily="34" charset="0"/>
            </a:endParaRPr>
          </a:p>
        </p:txBody>
      </p:sp>
      <p:sp>
        <p:nvSpPr>
          <p:cNvPr id="7" name="TextBox 7"/>
          <p:cNvSpPr txBox="1"/>
          <p:nvPr/>
        </p:nvSpPr>
        <p:spPr>
          <a:xfrm>
            <a:off x="8256722" y="7059876"/>
            <a:ext cx="7161448" cy="673100"/>
          </a:xfrm>
          <a:prstGeom prst="rect">
            <a:avLst/>
          </a:prstGeom>
        </p:spPr>
        <p:txBody>
          <a:bodyPr lIns="0" tIns="0" rIns="0" bIns="0" rtlCol="0" anchor="t">
            <a:spAutoFit/>
          </a:bodyPr>
          <a:lstStyle/>
          <a:p>
            <a:pPr algn="l">
              <a:lnSpc>
                <a:spcPts val="5250"/>
              </a:lnSpc>
            </a:pPr>
            <a:r>
              <a:rPr lang="en-US" sz="3500">
                <a:solidFill>
                  <a:srgbClr val="000000"/>
                </a:solidFill>
                <a:latin typeface="Arial" panose="020B0604020202020204" pitchFamily="34" charset="0"/>
                <a:cs typeface="Arial" panose="020B0604020202020204" pitchFamily="34" charset="0"/>
              </a:rPr>
              <a:t>Project Implementation &amp;Results</a:t>
            </a:r>
            <a:endParaRPr lang="en-US" sz="3500">
              <a:solidFill>
                <a:srgbClr val="000000"/>
              </a:solidFill>
              <a:latin typeface="Arial" panose="020B0604020202020204" pitchFamily="34" charset="0"/>
              <a:cs typeface="Arial" panose="020B0604020202020204" pitchFamily="34" charset="0"/>
            </a:endParaRPr>
          </a:p>
        </p:txBody>
      </p:sp>
      <p:grpSp>
        <p:nvGrpSpPr>
          <p:cNvPr id="8" name="Group 8"/>
          <p:cNvGrpSpPr/>
          <p:nvPr/>
        </p:nvGrpSpPr>
        <p:grpSpPr>
          <a:xfrm rot="0">
            <a:off x="6792378" y="1367284"/>
            <a:ext cx="974165" cy="1234440"/>
            <a:chOff x="0" y="0"/>
            <a:chExt cx="1298886" cy="1645920"/>
          </a:xfrm>
        </p:grpSpPr>
        <p:sp>
          <p:nvSpPr>
            <p:cNvPr id="9" name="Freeform 9"/>
            <p:cNvSpPr/>
            <p:nvPr/>
          </p:nvSpPr>
          <p:spPr>
            <a:xfrm>
              <a:off x="0" y="0"/>
              <a:ext cx="1298829" cy="1645920"/>
            </a:xfrm>
            <a:custGeom>
              <a:avLst/>
              <a:gdLst/>
              <a:ahLst/>
              <a:cxnLst/>
              <a:rect l="l" t="t" r="r" b="b"/>
              <a:pathLst>
                <a:path w="1298829" h="1645920">
                  <a:moveTo>
                    <a:pt x="0" y="0"/>
                  </a:moveTo>
                  <a:lnTo>
                    <a:pt x="1298829" y="0"/>
                  </a:lnTo>
                  <a:lnTo>
                    <a:pt x="1298829" y="1645920"/>
                  </a:lnTo>
                  <a:lnTo>
                    <a:pt x="0" y="1645920"/>
                  </a:lnTo>
                  <a:close/>
                </a:path>
              </a:pathLst>
            </a:custGeom>
            <a:solidFill>
              <a:srgbClr val="F05C4F"/>
            </a:solidFill>
          </p:spPr>
        </p:sp>
        <p:sp>
          <p:nvSpPr>
            <p:cNvPr id="10" name="TextBox 10"/>
            <p:cNvSpPr txBox="1"/>
            <p:nvPr/>
          </p:nvSpPr>
          <p:spPr>
            <a:xfrm>
              <a:off x="0" y="-133350"/>
              <a:ext cx="1298886" cy="1779270"/>
            </a:xfrm>
            <a:prstGeom prst="rect">
              <a:avLst/>
            </a:prstGeom>
          </p:spPr>
          <p:txBody>
            <a:bodyPr lIns="50800" tIns="50800" rIns="50800" bIns="50800" rtlCol="0" anchor="ctr"/>
            <a:lstStyle/>
            <a:p>
              <a:pPr algn="ctr">
                <a:lnSpc>
                  <a:spcPts val="5400"/>
                </a:lnSpc>
              </a:pPr>
              <a:r>
                <a:rPr lang="en-US" sz="3600">
                  <a:solidFill>
                    <a:srgbClr val="000000"/>
                  </a:solidFill>
                  <a:latin typeface="Arimo Bold" panose="020B0704020202020204"/>
                </a:rPr>
                <a:t>01</a:t>
              </a:r>
              <a:endParaRPr lang="en-US" sz="3600">
                <a:solidFill>
                  <a:srgbClr val="000000"/>
                </a:solidFill>
                <a:latin typeface="Arimo Bold" panose="020B0704020202020204"/>
              </a:endParaRPr>
            </a:p>
          </p:txBody>
        </p:sp>
      </p:grpSp>
      <p:grpSp>
        <p:nvGrpSpPr>
          <p:cNvPr id="11" name="Group 11"/>
          <p:cNvGrpSpPr/>
          <p:nvPr/>
        </p:nvGrpSpPr>
        <p:grpSpPr>
          <a:xfrm rot="5400000">
            <a:off x="6763803" y="1338710"/>
            <a:ext cx="1031314" cy="1291590"/>
            <a:chOff x="0" y="0"/>
            <a:chExt cx="1375086" cy="1722120"/>
          </a:xfrm>
        </p:grpSpPr>
        <p:sp>
          <p:nvSpPr>
            <p:cNvPr id="12" name="Freeform 12"/>
            <p:cNvSpPr/>
            <p:nvPr/>
          </p:nvSpPr>
          <p:spPr>
            <a:xfrm>
              <a:off x="0" y="0"/>
              <a:ext cx="1375029" cy="1722120"/>
            </a:xfrm>
            <a:custGeom>
              <a:avLst/>
              <a:gdLst/>
              <a:ahLst/>
              <a:cxnLst/>
              <a:rect l="l" t="t" r="r" b="b"/>
              <a:pathLst>
                <a:path w="1375029" h="1722120">
                  <a:moveTo>
                    <a:pt x="38100" y="0"/>
                  </a:moveTo>
                  <a:lnTo>
                    <a:pt x="1336929" y="0"/>
                  </a:lnTo>
                  <a:cubicBezTo>
                    <a:pt x="1358011" y="0"/>
                    <a:pt x="1375029" y="17018"/>
                    <a:pt x="1375029" y="38100"/>
                  </a:cubicBezTo>
                  <a:lnTo>
                    <a:pt x="1375029" y="1684020"/>
                  </a:lnTo>
                  <a:cubicBezTo>
                    <a:pt x="1375029" y="1705102"/>
                    <a:pt x="1358011" y="1722120"/>
                    <a:pt x="1336929" y="1722120"/>
                  </a:cubicBezTo>
                  <a:lnTo>
                    <a:pt x="38100" y="1722120"/>
                  </a:lnTo>
                  <a:cubicBezTo>
                    <a:pt x="17018" y="1722120"/>
                    <a:pt x="0" y="1705102"/>
                    <a:pt x="0" y="1684020"/>
                  </a:cubicBezTo>
                  <a:lnTo>
                    <a:pt x="0" y="38100"/>
                  </a:lnTo>
                  <a:cubicBezTo>
                    <a:pt x="0" y="17018"/>
                    <a:pt x="17018" y="0"/>
                    <a:pt x="38100" y="0"/>
                  </a:cubicBezTo>
                  <a:moveTo>
                    <a:pt x="38100" y="76200"/>
                  </a:moveTo>
                  <a:lnTo>
                    <a:pt x="38100" y="38100"/>
                  </a:lnTo>
                  <a:lnTo>
                    <a:pt x="76200" y="38100"/>
                  </a:lnTo>
                  <a:lnTo>
                    <a:pt x="76200" y="1684020"/>
                  </a:lnTo>
                  <a:lnTo>
                    <a:pt x="38100" y="1684020"/>
                  </a:lnTo>
                  <a:lnTo>
                    <a:pt x="38100" y="1645920"/>
                  </a:lnTo>
                  <a:lnTo>
                    <a:pt x="1336929" y="1645920"/>
                  </a:lnTo>
                  <a:lnTo>
                    <a:pt x="1336929" y="1684020"/>
                  </a:lnTo>
                  <a:lnTo>
                    <a:pt x="1298829" y="1684020"/>
                  </a:lnTo>
                  <a:lnTo>
                    <a:pt x="1298829" y="38100"/>
                  </a:lnTo>
                  <a:lnTo>
                    <a:pt x="1336929" y="38100"/>
                  </a:lnTo>
                  <a:lnTo>
                    <a:pt x="1336929" y="76200"/>
                  </a:lnTo>
                  <a:lnTo>
                    <a:pt x="38100" y="76200"/>
                  </a:lnTo>
                  <a:close/>
                </a:path>
              </a:pathLst>
            </a:custGeom>
            <a:solidFill>
              <a:srgbClr val="000000"/>
            </a:solidFill>
          </p:spPr>
        </p:sp>
      </p:grpSp>
      <p:grpSp>
        <p:nvGrpSpPr>
          <p:cNvPr id="13" name="Group 13"/>
          <p:cNvGrpSpPr/>
          <p:nvPr/>
        </p:nvGrpSpPr>
        <p:grpSpPr>
          <a:xfrm rot="0">
            <a:off x="6792378" y="2764614"/>
            <a:ext cx="974165" cy="1234440"/>
            <a:chOff x="0" y="0"/>
            <a:chExt cx="1298886" cy="1645920"/>
          </a:xfrm>
        </p:grpSpPr>
        <p:sp>
          <p:nvSpPr>
            <p:cNvPr id="14" name="Freeform 14"/>
            <p:cNvSpPr/>
            <p:nvPr/>
          </p:nvSpPr>
          <p:spPr>
            <a:xfrm>
              <a:off x="0" y="0"/>
              <a:ext cx="1298829" cy="1645920"/>
            </a:xfrm>
            <a:custGeom>
              <a:avLst/>
              <a:gdLst/>
              <a:ahLst/>
              <a:cxnLst/>
              <a:rect l="l" t="t" r="r" b="b"/>
              <a:pathLst>
                <a:path w="1298829" h="1645920">
                  <a:moveTo>
                    <a:pt x="0" y="0"/>
                  </a:moveTo>
                  <a:lnTo>
                    <a:pt x="1298829" y="0"/>
                  </a:lnTo>
                  <a:lnTo>
                    <a:pt x="1298829" y="1645920"/>
                  </a:lnTo>
                  <a:lnTo>
                    <a:pt x="0" y="1645920"/>
                  </a:lnTo>
                  <a:close/>
                </a:path>
              </a:pathLst>
            </a:custGeom>
            <a:solidFill>
              <a:srgbClr val="F05C4F"/>
            </a:solidFill>
          </p:spPr>
        </p:sp>
        <p:sp>
          <p:nvSpPr>
            <p:cNvPr id="15" name="TextBox 15"/>
            <p:cNvSpPr txBox="1"/>
            <p:nvPr/>
          </p:nvSpPr>
          <p:spPr>
            <a:xfrm>
              <a:off x="0" y="-133350"/>
              <a:ext cx="1298886" cy="1779270"/>
            </a:xfrm>
            <a:prstGeom prst="rect">
              <a:avLst/>
            </a:prstGeom>
          </p:spPr>
          <p:txBody>
            <a:bodyPr lIns="50800" tIns="50800" rIns="50800" bIns="50800" rtlCol="0" anchor="ctr"/>
            <a:lstStyle/>
            <a:p>
              <a:pPr algn="ctr">
                <a:lnSpc>
                  <a:spcPts val="5400"/>
                </a:lnSpc>
              </a:pPr>
              <a:r>
                <a:rPr lang="en-US" sz="3600">
                  <a:solidFill>
                    <a:srgbClr val="000000"/>
                  </a:solidFill>
                  <a:latin typeface="Arimo Bold" panose="020B0704020202020204"/>
                </a:rPr>
                <a:t>02</a:t>
              </a:r>
              <a:endParaRPr lang="en-US" sz="3600">
                <a:solidFill>
                  <a:srgbClr val="000000"/>
                </a:solidFill>
                <a:latin typeface="Arimo Bold" panose="020B0704020202020204"/>
              </a:endParaRPr>
            </a:p>
          </p:txBody>
        </p:sp>
      </p:grpSp>
      <p:grpSp>
        <p:nvGrpSpPr>
          <p:cNvPr id="16" name="Group 16"/>
          <p:cNvGrpSpPr/>
          <p:nvPr/>
        </p:nvGrpSpPr>
        <p:grpSpPr>
          <a:xfrm rot="5400000">
            <a:off x="6763803" y="2727340"/>
            <a:ext cx="1031314" cy="1291590"/>
            <a:chOff x="0" y="0"/>
            <a:chExt cx="1375086" cy="1722120"/>
          </a:xfrm>
        </p:grpSpPr>
        <p:sp>
          <p:nvSpPr>
            <p:cNvPr id="17" name="Freeform 17"/>
            <p:cNvSpPr/>
            <p:nvPr/>
          </p:nvSpPr>
          <p:spPr>
            <a:xfrm>
              <a:off x="0" y="0"/>
              <a:ext cx="1375029" cy="1722120"/>
            </a:xfrm>
            <a:custGeom>
              <a:avLst/>
              <a:gdLst/>
              <a:ahLst/>
              <a:cxnLst/>
              <a:rect l="l" t="t" r="r" b="b"/>
              <a:pathLst>
                <a:path w="1375029" h="1722120">
                  <a:moveTo>
                    <a:pt x="38100" y="0"/>
                  </a:moveTo>
                  <a:lnTo>
                    <a:pt x="1336929" y="0"/>
                  </a:lnTo>
                  <a:cubicBezTo>
                    <a:pt x="1358011" y="0"/>
                    <a:pt x="1375029" y="17018"/>
                    <a:pt x="1375029" y="38100"/>
                  </a:cubicBezTo>
                  <a:lnTo>
                    <a:pt x="1375029" y="1684020"/>
                  </a:lnTo>
                  <a:cubicBezTo>
                    <a:pt x="1375029" y="1705102"/>
                    <a:pt x="1358011" y="1722120"/>
                    <a:pt x="1336929" y="1722120"/>
                  </a:cubicBezTo>
                  <a:lnTo>
                    <a:pt x="38100" y="1722120"/>
                  </a:lnTo>
                  <a:cubicBezTo>
                    <a:pt x="17018" y="1722120"/>
                    <a:pt x="0" y="1705102"/>
                    <a:pt x="0" y="1684020"/>
                  </a:cubicBezTo>
                  <a:lnTo>
                    <a:pt x="0" y="38100"/>
                  </a:lnTo>
                  <a:cubicBezTo>
                    <a:pt x="0" y="17018"/>
                    <a:pt x="17018" y="0"/>
                    <a:pt x="38100" y="0"/>
                  </a:cubicBezTo>
                  <a:moveTo>
                    <a:pt x="38100" y="76200"/>
                  </a:moveTo>
                  <a:lnTo>
                    <a:pt x="38100" y="38100"/>
                  </a:lnTo>
                  <a:lnTo>
                    <a:pt x="76200" y="38100"/>
                  </a:lnTo>
                  <a:lnTo>
                    <a:pt x="76200" y="1684020"/>
                  </a:lnTo>
                  <a:lnTo>
                    <a:pt x="38100" y="1684020"/>
                  </a:lnTo>
                  <a:lnTo>
                    <a:pt x="38100" y="1645920"/>
                  </a:lnTo>
                  <a:lnTo>
                    <a:pt x="1336929" y="1645920"/>
                  </a:lnTo>
                  <a:lnTo>
                    <a:pt x="1336929" y="1684020"/>
                  </a:lnTo>
                  <a:lnTo>
                    <a:pt x="1298829" y="1684020"/>
                  </a:lnTo>
                  <a:lnTo>
                    <a:pt x="1298829" y="38100"/>
                  </a:lnTo>
                  <a:lnTo>
                    <a:pt x="1336929" y="38100"/>
                  </a:lnTo>
                  <a:lnTo>
                    <a:pt x="1336929" y="76200"/>
                  </a:lnTo>
                  <a:lnTo>
                    <a:pt x="38100" y="76200"/>
                  </a:lnTo>
                  <a:close/>
                </a:path>
              </a:pathLst>
            </a:custGeom>
            <a:solidFill>
              <a:srgbClr val="000000"/>
            </a:solidFill>
          </p:spPr>
        </p:sp>
      </p:grpSp>
      <p:grpSp>
        <p:nvGrpSpPr>
          <p:cNvPr id="18" name="Group 18"/>
          <p:cNvGrpSpPr/>
          <p:nvPr/>
        </p:nvGrpSpPr>
        <p:grpSpPr>
          <a:xfrm rot="0">
            <a:off x="6792378" y="4059416"/>
            <a:ext cx="974165" cy="1234440"/>
            <a:chOff x="0" y="0"/>
            <a:chExt cx="1298886" cy="1645920"/>
          </a:xfrm>
        </p:grpSpPr>
        <p:sp>
          <p:nvSpPr>
            <p:cNvPr id="19" name="Freeform 19"/>
            <p:cNvSpPr/>
            <p:nvPr/>
          </p:nvSpPr>
          <p:spPr>
            <a:xfrm>
              <a:off x="0" y="0"/>
              <a:ext cx="1298829" cy="1645920"/>
            </a:xfrm>
            <a:custGeom>
              <a:avLst/>
              <a:gdLst/>
              <a:ahLst/>
              <a:cxnLst/>
              <a:rect l="l" t="t" r="r" b="b"/>
              <a:pathLst>
                <a:path w="1298829" h="1645920">
                  <a:moveTo>
                    <a:pt x="0" y="0"/>
                  </a:moveTo>
                  <a:lnTo>
                    <a:pt x="1298829" y="0"/>
                  </a:lnTo>
                  <a:lnTo>
                    <a:pt x="1298829" y="1645920"/>
                  </a:lnTo>
                  <a:lnTo>
                    <a:pt x="0" y="1645920"/>
                  </a:lnTo>
                  <a:close/>
                </a:path>
              </a:pathLst>
            </a:custGeom>
            <a:solidFill>
              <a:srgbClr val="F05C4F"/>
            </a:solidFill>
          </p:spPr>
        </p:sp>
        <p:sp>
          <p:nvSpPr>
            <p:cNvPr id="20" name="TextBox 20"/>
            <p:cNvSpPr txBox="1"/>
            <p:nvPr/>
          </p:nvSpPr>
          <p:spPr>
            <a:xfrm>
              <a:off x="0" y="-133350"/>
              <a:ext cx="1298886" cy="1779270"/>
            </a:xfrm>
            <a:prstGeom prst="rect">
              <a:avLst/>
            </a:prstGeom>
          </p:spPr>
          <p:txBody>
            <a:bodyPr lIns="50800" tIns="50800" rIns="50800" bIns="50800" rtlCol="0" anchor="ctr"/>
            <a:lstStyle/>
            <a:p>
              <a:pPr algn="ctr">
                <a:lnSpc>
                  <a:spcPts val="5400"/>
                </a:lnSpc>
              </a:pPr>
              <a:r>
                <a:rPr lang="en-US" sz="3600">
                  <a:solidFill>
                    <a:srgbClr val="000000"/>
                  </a:solidFill>
                  <a:latin typeface="Arimo Bold" panose="020B0704020202020204"/>
                </a:rPr>
                <a:t>03</a:t>
              </a:r>
              <a:endParaRPr lang="en-US" sz="3600">
                <a:solidFill>
                  <a:srgbClr val="000000"/>
                </a:solidFill>
                <a:latin typeface="Arimo Bold" panose="020B0704020202020204"/>
              </a:endParaRPr>
            </a:p>
          </p:txBody>
        </p:sp>
      </p:grpSp>
      <p:grpSp>
        <p:nvGrpSpPr>
          <p:cNvPr id="21" name="Group 21"/>
          <p:cNvGrpSpPr/>
          <p:nvPr/>
        </p:nvGrpSpPr>
        <p:grpSpPr>
          <a:xfrm rot="5400000">
            <a:off x="6763803" y="4030841"/>
            <a:ext cx="1031315" cy="1291590"/>
            <a:chOff x="0" y="0"/>
            <a:chExt cx="1375086" cy="1722120"/>
          </a:xfrm>
        </p:grpSpPr>
        <p:sp>
          <p:nvSpPr>
            <p:cNvPr id="22" name="Freeform 22"/>
            <p:cNvSpPr/>
            <p:nvPr/>
          </p:nvSpPr>
          <p:spPr>
            <a:xfrm>
              <a:off x="0" y="0"/>
              <a:ext cx="1375029" cy="1722120"/>
            </a:xfrm>
            <a:custGeom>
              <a:avLst/>
              <a:gdLst/>
              <a:ahLst/>
              <a:cxnLst/>
              <a:rect l="l" t="t" r="r" b="b"/>
              <a:pathLst>
                <a:path w="1375029" h="1722120">
                  <a:moveTo>
                    <a:pt x="38100" y="0"/>
                  </a:moveTo>
                  <a:lnTo>
                    <a:pt x="1336929" y="0"/>
                  </a:lnTo>
                  <a:cubicBezTo>
                    <a:pt x="1358011" y="0"/>
                    <a:pt x="1375029" y="17018"/>
                    <a:pt x="1375029" y="38100"/>
                  </a:cubicBezTo>
                  <a:lnTo>
                    <a:pt x="1375029" y="1684020"/>
                  </a:lnTo>
                  <a:cubicBezTo>
                    <a:pt x="1375029" y="1705102"/>
                    <a:pt x="1358011" y="1722120"/>
                    <a:pt x="1336929" y="1722120"/>
                  </a:cubicBezTo>
                  <a:lnTo>
                    <a:pt x="38100" y="1722120"/>
                  </a:lnTo>
                  <a:cubicBezTo>
                    <a:pt x="17018" y="1722120"/>
                    <a:pt x="0" y="1705102"/>
                    <a:pt x="0" y="1684020"/>
                  </a:cubicBezTo>
                  <a:lnTo>
                    <a:pt x="0" y="38100"/>
                  </a:lnTo>
                  <a:cubicBezTo>
                    <a:pt x="0" y="17018"/>
                    <a:pt x="17018" y="0"/>
                    <a:pt x="38100" y="0"/>
                  </a:cubicBezTo>
                  <a:moveTo>
                    <a:pt x="38100" y="76200"/>
                  </a:moveTo>
                  <a:lnTo>
                    <a:pt x="38100" y="38100"/>
                  </a:lnTo>
                  <a:lnTo>
                    <a:pt x="76200" y="38100"/>
                  </a:lnTo>
                  <a:lnTo>
                    <a:pt x="76200" y="1684020"/>
                  </a:lnTo>
                  <a:lnTo>
                    <a:pt x="38100" y="1684020"/>
                  </a:lnTo>
                  <a:lnTo>
                    <a:pt x="38100" y="1645920"/>
                  </a:lnTo>
                  <a:lnTo>
                    <a:pt x="1336929" y="1645920"/>
                  </a:lnTo>
                  <a:lnTo>
                    <a:pt x="1336929" y="1684020"/>
                  </a:lnTo>
                  <a:lnTo>
                    <a:pt x="1298829" y="1684020"/>
                  </a:lnTo>
                  <a:lnTo>
                    <a:pt x="1298829" y="38100"/>
                  </a:lnTo>
                  <a:lnTo>
                    <a:pt x="1336929" y="38100"/>
                  </a:lnTo>
                  <a:lnTo>
                    <a:pt x="1336929" y="76200"/>
                  </a:lnTo>
                  <a:lnTo>
                    <a:pt x="38100" y="76200"/>
                  </a:lnTo>
                  <a:close/>
                </a:path>
              </a:pathLst>
            </a:custGeom>
            <a:solidFill>
              <a:srgbClr val="000000"/>
            </a:solidFill>
          </p:spPr>
        </p:sp>
      </p:grpSp>
      <p:grpSp>
        <p:nvGrpSpPr>
          <p:cNvPr id="23" name="Group 23"/>
          <p:cNvGrpSpPr/>
          <p:nvPr/>
        </p:nvGrpSpPr>
        <p:grpSpPr>
          <a:xfrm rot="0">
            <a:off x="6792378" y="5409792"/>
            <a:ext cx="974165" cy="1234440"/>
            <a:chOff x="0" y="0"/>
            <a:chExt cx="1298886" cy="1645920"/>
          </a:xfrm>
        </p:grpSpPr>
        <p:sp>
          <p:nvSpPr>
            <p:cNvPr id="24" name="Freeform 24"/>
            <p:cNvSpPr/>
            <p:nvPr/>
          </p:nvSpPr>
          <p:spPr>
            <a:xfrm>
              <a:off x="0" y="0"/>
              <a:ext cx="1298829" cy="1645920"/>
            </a:xfrm>
            <a:custGeom>
              <a:avLst/>
              <a:gdLst/>
              <a:ahLst/>
              <a:cxnLst/>
              <a:rect l="l" t="t" r="r" b="b"/>
              <a:pathLst>
                <a:path w="1298829" h="1645920">
                  <a:moveTo>
                    <a:pt x="0" y="0"/>
                  </a:moveTo>
                  <a:lnTo>
                    <a:pt x="1298829" y="0"/>
                  </a:lnTo>
                  <a:lnTo>
                    <a:pt x="1298829" y="1645920"/>
                  </a:lnTo>
                  <a:lnTo>
                    <a:pt x="0" y="1645920"/>
                  </a:lnTo>
                  <a:close/>
                </a:path>
              </a:pathLst>
            </a:custGeom>
            <a:solidFill>
              <a:srgbClr val="F05C4F"/>
            </a:solidFill>
          </p:spPr>
        </p:sp>
        <p:sp>
          <p:nvSpPr>
            <p:cNvPr id="25" name="TextBox 25"/>
            <p:cNvSpPr txBox="1"/>
            <p:nvPr/>
          </p:nvSpPr>
          <p:spPr>
            <a:xfrm>
              <a:off x="0" y="-133350"/>
              <a:ext cx="1298886" cy="1779270"/>
            </a:xfrm>
            <a:prstGeom prst="rect">
              <a:avLst/>
            </a:prstGeom>
          </p:spPr>
          <p:txBody>
            <a:bodyPr lIns="50800" tIns="50800" rIns="50800" bIns="50800" rtlCol="0" anchor="ctr"/>
            <a:lstStyle/>
            <a:p>
              <a:pPr algn="ctr">
                <a:lnSpc>
                  <a:spcPts val="5400"/>
                </a:lnSpc>
              </a:pPr>
              <a:r>
                <a:rPr lang="en-US" sz="3600">
                  <a:solidFill>
                    <a:srgbClr val="000000"/>
                  </a:solidFill>
                  <a:latin typeface="Arimo Bold" panose="020B0704020202020204"/>
                </a:rPr>
                <a:t>04</a:t>
              </a:r>
              <a:endParaRPr lang="en-US" sz="3600">
                <a:solidFill>
                  <a:srgbClr val="000000"/>
                </a:solidFill>
                <a:latin typeface="Arimo Bold" panose="020B0704020202020204"/>
              </a:endParaRPr>
            </a:p>
          </p:txBody>
        </p:sp>
      </p:grpSp>
      <p:grpSp>
        <p:nvGrpSpPr>
          <p:cNvPr id="26" name="Group 26"/>
          <p:cNvGrpSpPr/>
          <p:nvPr/>
        </p:nvGrpSpPr>
        <p:grpSpPr>
          <a:xfrm rot="5400000">
            <a:off x="6763803" y="5381217"/>
            <a:ext cx="1031315" cy="1291590"/>
            <a:chOff x="0" y="0"/>
            <a:chExt cx="1375086" cy="1722120"/>
          </a:xfrm>
        </p:grpSpPr>
        <p:sp>
          <p:nvSpPr>
            <p:cNvPr id="27" name="Freeform 27"/>
            <p:cNvSpPr/>
            <p:nvPr/>
          </p:nvSpPr>
          <p:spPr>
            <a:xfrm>
              <a:off x="0" y="0"/>
              <a:ext cx="1375029" cy="1722120"/>
            </a:xfrm>
            <a:custGeom>
              <a:avLst/>
              <a:gdLst/>
              <a:ahLst/>
              <a:cxnLst/>
              <a:rect l="l" t="t" r="r" b="b"/>
              <a:pathLst>
                <a:path w="1375029" h="1722120">
                  <a:moveTo>
                    <a:pt x="38100" y="0"/>
                  </a:moveTo>
                  <a:lnTo>
                    <a:pt x="1336929" y="0"/>
                  </a:lnTo>
                  <a:cubicBezTo>
                    <a:pt x="1358011" y="0"/>
                    <a:pt x="1375029" y="17018"/>
                    <a:pt x="1375029" y="38100"/>
                  </a:cubicBezTo>
                  <a:lnTo>
                    <a:pt x="1375029" y="1684020"/>
                  </a:lnTo>
                  <a:cubicBezTo>
                    <a:pt x="1375029" y="1705102"/>
                    <a:pt x="1358011" y="1722120"/>
                    <a:pt x="1336929" y="1722120"/>
                  </a:cubicBezTo>
                  <a:lnTo>
                    <a:pt x="38100" y="1722120"/>
                  </a:lnTo>
                  <a:cubicBezTo>
                    <a:pt x="17018" y="1722120"/>
                    <a:pt x="0" y="1705102"/>
                    <a:pt x="0" y="1684020"/>
                  </a:cubicBezTo>
                  <a:lnTo>
                    <a:pt x="0" y="38100"/>
                  </a:lnTo>
                  <a:cubicBezTo>
                    <a:pt x="0" y="17018"/>
                    <a:pt x="17018" y="0"/>
                    <a:pt x="38100" y="0"/>
                  </a:cubicBezTo>
                  <a:moveTo>
                    <a:pt x="38100" y="76200"/>
                  </a:moveTo>
                  <a:lnTo>
                    <a:pt x="38100" y="38100"/>
                  </a:lnTo>
                  <a:lnTo>
                    <a:pt x="76200" y="38100"/>
                  </a:lnTo>
                  <a:lnTo>
                    <a:pt x="76200" y="1684020"/>
                  </a:lnTo>
                  <a:lnTo>
                    <a:pt x="38100" y="1684020"/>
                  </a:lnTo>
                  <a:lnTo>
                    <a:pt x="38100" y="1645920"/>
                  </a:lnTo>
                  <a:lnTo>
                    <a:pt x="1336929" y="1645920"/>
                  </a:lnTo>
                  <a:lnTo>
                    <a:pt x="1336929" y="1684020"/>
                  </a:lnTo>
                  <a:lnTo>
                    <a:pt x="1298829" y="1684020"/>
                  </a:lnTo>
                  <a:lnTo>
                    <a:pt x="1298829" y="38100"/>
                  </a:lnTo>
                  <a:lnTo>
                    <a:pt x="1336929" y="38100"/>
                  </a:lnTo>
                  <a:lnTo>
                    <a:pt x="1336929" y="76200"/>
                  </a:lnTo>
                  <a:lnTo>
                    <a:pt x="38100" y="76200"/>
                  </a:lnTo>
                  <a:close/>
                </a:path>
              </a:pathLst>
            </a:custGeom>
            <a:solidFill>
              <a:srgbClr val="000000"/>
            </a:solidFill>
          </p:spPr>
        </p:sp>
      </p:grpSp>
      <p:grpSp>
        <p:nvGrpSpPr>
          <p:cNvPr id="28" name="Group 28"/>
          <p:cNvGrpSpPr/>
          <p:nvPr/>
        </p:nvGrpSpPr>
        <p:grpSpPr>
          <a:xfrm rot="0">
            <a:off x="6792378" y="6806157"/>
            <a:ext cx="974165" cy="1234440"/>
            <a:chOff x="0" y="0"/>
            <a:chExt cx="1298886" cy="1645920"/>
          </a:xfrm>
        </p:grpSpPr>
        <p:sp>
          <p:nvSpPr>
            <p:cNvPr id="29" name="Freeform 29"/>
            <p:cNvSpPr/>
            <p:nvPr/>
          </p:nvSpPr>
          <p:spPr>
            <a:xfrm>
              <a:off x="0" y="0"/>
              <a:ext cx="1298829" cy="1645920"/>
            </a:xfrm>
            <a:custGeom>
              <a:avLst/>
              <a:gdLst/>
              <a:ahLst/>
              <a:cxnLst/>
              <a:rect l="l" t="t" r="r" b="b"/>
              <a:pathLst>
                <a:path w="1298829" h="1645920">
                  <a:moveTo>
                    <a:pt x="0" y="0"/>
                  </a:moveTo>
                  <a:lnTo>
                    <a:pt x="1298829" y="0"/>
                  </a:lnTo>
                  <a:lnTo>
                    <a:pt x="1298829" y="1645920"/>
                  </a:lnTo>
                  <a:lnTo>
                    <a:pt x="0" y="1645920"/>
                  </a:lnTo>
                  <a:close/>
                </a:path>
              </a:pathLst>
            </a:custGeom>
            <a:solidFill>
              <a:srgbClr val="F05C4F"/>
            </a:solidFill>
          </p:spPr>
        </p:sp>
        <p:sp>
          <p:nvSpPr>
            <p:cNvPr id="30" name="TextBox 30"/>
            <p:cNvSpPr txBox="1"/>
            <p:nvPr/>
          </p:nvSpPr>
          <p:spPr>
            <a:xfrm>
              <a:off x="0" y="-133350"/>
              <a:ext cx="1298886" cy="1779270"/>
            </a:xfrm>
            <a:prstGeom prst="rect">
              <a:avLst/>
            </a:prstGeom>
          </p:spPr>
          <p:txBody>
            <a:bodyPr lIns="50800" tIns="50800" rIns="50800" bIns="50800" rtlCol="0" anchor="ctr"/>
            <a:lstStyle/>
            <a:p>
              <a:pPr algn="ctr">
                <a:lnSpc>
                  <a:spcPts val="5400"/>
                </a:lnSpc>
              </a:pPr>
              <a:r>
                <a:rPr lang="en-US" sz="3600">
                  <a:solidFill>
                    <a:srgbClr val="000000"/>
                  </a:solidFill>
                  <a:latin typeface="Arimo Bold" panose="020B0704020202020204"/>
                </a:rPr>
                <a:t>05</a:t>
              </a:r>
              <a:endParaRPr lang="en-US" sz="3600">
                <a:solidFill>
                  <a:srgbClr val="000000"/>
                </a:solidFill>
                <a:latin typeface="Arimo Bold" panose="020B0704020202020204"/>
              </a:endParaRPr>
            </a:p>
          </p:txBody>
        </p:sp>
      </p:grpSp>
      <p:grpSp>
        <p:nvGrpSpPr>
          <p:cNvPr id="31" name="Group 31"/>
          <p:cNvGrpSpPr/>
          <p:nvPr/>
        </p:nvGrpSpPr>
        <p:grpSpPr>
          <a:xfrm rot="5400000">
            <a:off x="6763803" y="6771269"/>
            <a:ext cx="1031315" cy="1291590"/>
            <a:chOff x="0" y="0"/>
            <a:chExt cx="1375086" cy="1722120"/>
          </a:xfrm>
        </p:grpSpPr>
        <p:sp>
          <p:nvSpPr>
            <p:cNvPr id="32" name="Freeform 32"/>
            <p:cNvSpPr/>
            <p:nvPr/>
          </p:nvSpPr>
          <p:spPr>
            <a:xfrm>
              <a:off x="0" y="0"/>
              <a:ext cx="1375029" cy="1722120"/>
            </a:xfrm>
            <a:custGeom>
              <a:avLst/>
              <a:gdLst/>
              <a:ahLst/>
              <a:cxnLst/>
              <a:rect l="l" t="t" r="r" b="b"/>
              <a:pathLst>
                <a:path w="1375029" h="1722120">
                  <a:moveTo>
                    <a:pt x="38100" y="0"/>
                  </a:moveTo>
                  <a:lnTo>
                    <a:pt x="1336929" y="0"/>
                  </a:lnTo>
                  <a:cubicBezTo>
                    <a:pt x="1358011" y="0"/>
                    <a:pt x="1375029" y="17018"/>
                    <a:pt x="1375029" y="38100"/>
                  </a:cubicBezTo>
                  <a:lnTo>
                    <a:pt x="1375029" y="1684020"/>
                  </a:lnTo>
                  <a:cubicBezTo>
                    <a:pt x="1375029" y="1705102"/>
                    <a:pt x="1358011" y="1722120"/>
                    <a:pt x="1336929" y="1722120"/>
                  </a:cubicBezTo>
                  <a:lnTo>
                    <a:pt x="38100" y="1722120"/>
                  </a:lnTo>
                  <a:cubicBezTo>
                    <a:pt x="17018" y="1722120"/>
                    <a:pt x="0" y="1705102"/>
                    <a:pt x="0" y="1684020"/>
                  </a:cubicBezTo>
                  <a:lnTo>
                    <a:pt x="0" y="38100"/>
                  </a:lnTo>
                  <a:cubicBezTo>
                    <a:pt x="0" y="17018"/>
                    <a:pt x="17018" y="0"/>
                    <a:pt x="38100" y="0"/>
                  </a:cubicBezTo>
                  <a:moveTo>
                    <a:pt x="38100" y="76200"/>
                  </a:moveTo>
                  <a:lnTo>
                    <a:pt x="38100" y="38100"/>
                  </a:lnTo>
                  <a:lnTo>
                    <a:pt x="76200" y="38100"/>
                  </a:lnTo>
                  <a:lnTo>
                    <a:pt x="76200" y="1684020"/>
                  </a:lnTo>
                  <a:lnTo>
                    <a:pt x="38100" y="1684020"/>
                  </a:lnTo>
                  <a:lnTo>
                    <a:pt x="38100" y="1645920"/>
                  </a:lnTo>
                  <a:lnTo>
                    <a:pt x="1336929" y="1645920"/>
                  </a:lnTo>
                  <a:lnTo>
                    <a:pt x="1336929" y="1684020"/>
                  </a:lnTo>
                  <a:lnTo>
                    <a:pt x="1298829" y="1684020"/>
                  </a:lnTo>
                  <a:lnTo>
                    <a:pt x="1298829" y="38100"/>
                  </a:lnTo>
                  <a:lnTo>
                    <a:pt x="1336929" y="38100"/>
                  </a:lnTo>
                  <a:lnTo>
                    <a:pt x="1336929" y="76200"/>
                  </a:lnTo>
                  <a:lnTo>
                    <a:pt x="38100" y="76200"/>
                  </a:lnTo>
                  <a:close/>
                </a:path>
              </a:pathLst>
            </a:custGeom>
            <a:solidFill>
              <a:srgbClr val="000000"/>
            </a:solidFill>
          </p:spPr>
        </p:sp>
      </p:grpSp>
      <p:grpSp>
        <p:nvGrpSpPr>
          <p:cNvPr id="33" name="Group 33"/>
          <p:cNvGrpSpPr/>
          <p:nvPr/>
        </p:nvGrpSpPr>
        <p:grpSpPr>
          <a:xfrm rot="0">
            <a:off x="3851413" y="8671904"/>
            <a:ext cx="309684" cy="309684"/>
            <a:chOff x="0" y="0"/>
            <a:chExt cx="412912" cy="412912"/>
          </a:xfrm>
        </p:grpSpPr>
        <p:sp>
          <p:nvSpPr>
            <p:cNvPr id="34" name="Freeform 34"/>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grpSp>
        <p:nvGrpSpPr>
          <p:cNvPr id="35" name="Group 35"/>
          <p:cNvGrpSpPr/>
          <p:nvPr/>
        </p:nvGrpSpPr>
        <p:grpSpPr>
          <a:xfrm rot="0">
            <a:off x="3429750" y="8671904"/>
            <a:ext cx="309684" cy="309684"/>
            <a:chOff x="0" y="0"/>
            <a:chExt cx="412912" cy="412912"/>
          </a:xfrm>
        </p:grpSpPr>
        <p:sp>
          <p:nvSpPr>
            <p:cNvPr id="36" name="Freeform 36"/>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grpSp>
        <p:nvGrpSpPr>
          <p:cNvPr id="37" name="Group 37"/>
          <p:cNvGrpSpPr/>
          <p:nvPr/>
        </p:nvGrpSpPr>
        <p:grpSpPr>
          <a:xfrm rot="0">
            <a:off x="3008088" y="8671904"/>
            <a:ext cx="309684" cy="309684"/>
            <a:chOff x="0" y="0"/>
            <a:chExt cx="412912" cy="412912"/>
          </a:xfrm>
        </p:grpSpPr>
        <p:sp>
          <p:nvSpPr>
            <p:cNvPr id="38" name="Freeform 38"/>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grpSp>
        <p:nvGrpSpPr>
          <p:cNvPr id="39" name="Group 39"/>
          <p:cNvGrpSpPr/>
          <p:nvPr/>
        </p:nvGrpSpPr>
        <p:grpSpPr>
          <a:xfrm rot="0">
            <a:off x="2586423" y="8671904"/>
            <a:ext cx="309684" cy="309684"/>
            <a:chOff x="0" y="0"/>
            <a:chExt cx="412912" cy="412912"/>
          </a:xfrm>
        </p:grpSpPr>
        <p:sp>
          <p:nvSpPr>
            <p:cNvPr id="40" name="Freeform 40"/>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grpSp>
        <p:nvGrpSpPr>
          <p:cNvPr id="41" name="Group 41"/>
          <p:cNvGrpSpPr/>
          <p:nvPr/>
        </p:nvGrpSpPr>
        <p:grpSpPr>
          <a:xfrm rot="0">
            <a:off x="2164759" y="8671904"/>
            <a:ext cx="309684" cy="309684"/>
            <a:chOff x="0" y="0"/>
            <a:chExt cx="412912" cy="412912"/>
          </a:xfrm>
        </p:grpSpPr>
        <p:sp>
          <p:nvSpPr>
            <p:cNvPr id="42" name="Freeform 42"/>
            <p:cNvSpPr/>
            <p:nvPr/>
          </p:nvSpPr>
          <p:spPr>
            <a:xfrm>
              <a:off x="19050" y="19050"/>
              <a:ext cx="374904" cy="374777"/>
            </a:xfrm>
            <a:custGeom>
              <a:avLst/>
              <a:gdLst/>
              <a:ahLst/>
              <a:cxnLst/>
              <a:rect l="l" t="t" r="r" b="b"/>
              <a:pathLst>
                <a:path w="374904" h="374777">
                  <a:moveTo>
                    <a:pt x="374777" y="187452"/>
                  </a:moveTo>
                  <a:cubicBezTo>
                    <a:pt x="374777" y="83947"/>
                    <a:pt x="290830" y="0"/>
                    <a:pt x="187325" y="0"/>
                  </a:cubicBezTo>
                  <a:cubicBezTo>
                    <a:pt x="83820" y="0"/>
                    <a:pt x="0" y="83947"/>
                    <a:pt x="0" y="187452"/>
                  </a:cubicBezTo>
                  <a:cubicBezTo>
                    <a:pt x="0" y="290957"/>
                    <a:pt x="83947" y="374777"/>
                    <a:pt x="187452" y="374777"/>
                  </a:cubicBezTo>
                  <a:cubicBezTo>
                    <a:pt x="290957" y="374777"/>
                    <a:pt x="374904" y="290830"/>
                    <a:pt x="374904" y="187325"/>
                  </a:cubicBezTo>
                  <a:close/>
                </a:path>
              </a:pathLst>
            </a:custGeom>
            <a:solidFill>
              <a:srgbClr val="000000"/>
            </a:solidFill>
          </p:spPr>
        </p:sp>
        <p:sp>
          <p:nvSpPr>
            <p:cNvPr id="43" name="Freeform 43"/>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grpSp>
        <p:nvGrpSpPr>
          <p:cNvPr id="44" name="Group 44"/>
          <p:cNvGrpSpPr/>
          <p:nvPr/>
        </p:nvGrpSpPr>
        <p:grpSpPr>
          <a:xfrm rot="0">
            <a:off x="1743096" y="8671904"/>
            <a:ext cx="309684" cy="309684"/>
            <a:chOff x="0" y="0"/>
            <a:chExt cx="412912" cy="412912"/>
          </a:xfrm>
        </p:grpSpPr>
        <p:sp>
          <p:nvSpPr>
            <p:cNvPr id="45" name="Freeform 45"/>
            <p:cNvSpPr/>
            <p:nvPr/>
          </p:nvSpPr>
          <p:spPr>
            <a:xfrm>
              <a:off x="0" y="0"/>
              <a:ext cx="413131" cy="413004"/>
            </a:xfrm>
            <a:custGeom>
              <a:avLst/>
              <a:gdLst/>
              <a:ahLst/>
              <a:cxnLst/>
              <a:rect l="l" t="t" r="r" b="b"/>
              <a:pathLst>
                <a:path w="413131" h="413004">
                  <a:moveTo>
                    <a:pt x="374777" y="206502"/>
                  </a:moveTo>
                  <a:cubicBezTo>
                    <a:pt x="374777" y="113538"/>
                    <a:pt x="299466" y="38100"/>
                    <a:pt x="206502" y="38100"/>
                  </a:cubicBezTo>
                  <a:lnTo>
                    <a:pt x="206502" y="19050"/>
                  </a:lnTo>
                  <a:lnTo>
                    <a:pt x="206502" y="38100"/>
                  </a:lnTo>
                  <a:lnTo>
                    <a:pt x="206502" y="19050"/>
                  </a:lnTo>
                  <a:lnTo>
                    <a:pt x="206502" y="38100"/>
                  </a:lnTo>
                  <a:cubicBezTo>
                    <a:pt x="113538" y="38100"/>
                    <a:pt x="38100" y="113538"/>
                    <a:pt x="38100" y="206502"/>
                  </a:cubicBezTo>
                  <a:lnTo>
                    <a:pt x="19050" y="206502"/>
                  </a:lnTo>
                  <a:lnTo>
                    <a:pt x="38100" y="206502"/>
                  </a:lnTo>
                  <a:cubicBezTo>
                    <a:pt x="38100" y="299466"/>
                    <a:pt x="113538" y="374904"/>
                    <a:pt x="206502" y="374904"/>
                  </a:cubicBezTo>
                  <a:lnTo>
                    <a:pt x="206502" y="393954"/>
                  </a:lnTo>
                  <a:lnTo>
                    <a:pt x="206502" y="374904"/>
                  </a:lnTo>
                  <a:cubicBezTo>
                    <a:pt x="299466" y="374904"/>
                    <a:pt x="374904" y="299466"/>
                    <a:pt x="374904" y="206502"/>
                  </a:cubicBezTo>
                  <a:cubicBezTo>
                    <a:pt x="374904" y="197612"/>
                    <a:pt x="381000" y="189992"/>
                    <a:pt x="389636" y="187960"/>
                  </a:cubicBezTo>
                  <a:cubicBezTo>
                    <a:pt x="398272" y="185928"/>
                    <a:pt x="407162" y="190119"/>
                    <a:pt x="411099" y="197993"/>
                  </a:cubicBezTo>
                  <a:lnTo>
                    <a:pt x="394081" y="206502"/>
                  </a:lnTo>
                  <a:lnTo>
                    <a:pt x="375031" y="206502"/>
                  </a:lnTo>
                  <a:moveTo>
                    <a:pt x="413131" y="206502"/>
                  </a:moveTo>
                  <a:cubicBezTo>
                    <a:pt x="413131" y="215392"/>
                    <a:pt x="407035" y="223012"/>
                    <a:pt x="398399" y="225044"/>
                  </a:cubicBezTo>
                  <a:cubicBezTo>
                    <a:pt x="389763" y="227076"/>
                    <a:pt x="380873" y="222885"/>
                    <a:pt x="376936" y="215011"/>
                  </a:cubicBezTo>
                  <a:lnTo>
                    <a:pt x="393954" y="206502"/>
                  </a:lnTo>
                  <a:lnTo>
                    <a:pt x="413004" y="206502"/>
                  </a:lnTo>
                  <a:cubicBezTo>
                    <a:pt x="413004" y="320548"/>
                    <a:pt x="320548" y="413004"/>
                    <a:pt x="206502" y="413004"/>
                  </a:cubicBezTo>
                  <a:cubicBezTo>
                    <a:pt x="92456" y="413004"/>
                    <a:pt x="0" y="320421"/>
                    <a:pt x="0" y="206502"/>
                  </a:cubicBezTo>
                  <a:cubicBezTo>
                    <a:pt x="0" y="92583"/>
                    <a:pt x="92456" y="0"/>
                    <a:pt x="206502" y="0"/>
                  </a:cubicBezTo>
                  <a:cubicBezTo>
                    <a:pt x="320548" y="0"/>
                    <a:pt x="412877" y="92456"/>
                    <a:pt x="412877" y="206502"/>
                  </a:cubicBezTo>
                  <a:close/>
                </a:path>
              </a:pathLst>
            </a:custGeom>
            <a:solidFill>
              <a:srgbClr val="000000"/>
            </a:solidFill>
          </p:spPr>
        </p:sp>
      </p:grpSp>
      <p:sp>
        <p:nvSpPr>
          <p:cNvPr id="46" name="TextBox 46"/>
          <p:cNvSpPr txBox="1"/>
          <p:nvPr/>
        </p:nvSpPr>
        <p:spPr>
          <a:xfrm rot="-5400000">
            <a:off x="12894046" y="4573142"/>
            <a:ext cx="9570341" cy="1876425"/>
          </a:xfrm>
          <a:prstGeom prst="rect">
            <a:avLst/>
          </a:prstGeom>
        </p:spPr>
        <p:txBody>
          <a:bodyPr lIns="0" tIns="0" rIns="0" bIns="0" rtlCol="0" anchor="t">
            <a:spAutoFit/>
          </a:bodyPr>
          <a:lstStyle/>
          <a:p>
            <a:pPr>
              <a:lnSpc>
                <a:spcPts val="14400"/>
              </a:lnSpc>
            </a:pPr>
            <a:r>
              <a:rPr lang="en-US" sz="12000">
                <a:solidFill>
                  <a:srgbClr val="000000"/>
                </a:solidFill>
                <a:latin typeface="Arimo Bold" panose="020B0704020202020204"/>
              </a:rPr>
              <a:t>CONTENTS</a:t>
            </a:r>
            <a:endParaRPr lang="en-US" sz="12000">
              <a:solidFill>
                <a:srgbClr val="000000"/>
              </a:solidFill>
              <a:latin typeface="Arimo Bold" panose="020B0704020202020204"/>
            </a:endParaRPr>
          </a:p>
        </p:txBody>
      </p:sp>
      <p:grpSp>
        <p:nvGrpSpPr>
          <p:cNvPr id="47" name="Group 47"/>
          <p:cNvGrpSpPr/>
          <p:nvPr/>
        </p:nvGrpSpPr>
        <p:grpSpPr>
          <a:xfrm rot="0">
            <a:off x="6792378" y="8097747"/>
            <a:ext cx="974165" cy="1234440"/>
            <a:chOff x="0" y="0"/>
            <a:chExt cx="1298886" cy="1645920"/>
          </a:xfrm>
        </p:grpSpPr>
        <p:sp>
          <p:nvSpPr>
            <p:cNvPr id="48" name="Freeform 48"/>
            <p:cNvSpPr/>
            <p:nvPr/>
          </p:nvSpPr>
          <p:spPr>
            <a:xfrm>
              <a:off x="0" y="0"/>
              <a:ext cx="1298829" cy="1645920"/>
            </a:xfrm>
            <a:custGeom>
              <a:avLst/>
              <a:gdLst/>
              <a:ahLst/>
              <a:cxnLst/>
              <a:rect l="l" t="t" r="r" b="b"/>
              <a:pathLst>
                <a:path w="1298829" h="1645920">
                  <a:moveTo>
                    <a:pt x="0" y="0"/>
                  </a:moveTo>
                  <a:lnTo>
                    <a:pt x="1298829" y="0"/>
                  </a:lnTo>
                  <a:lnTo>
                    <a:pt x="1298829" y="1645920"/>
                  </a:lnTo>
                  <a:lnTo>
                    <a:pt x="0" y="1645920"/>
                  </a:lnTo>
                  <a:close/>
                </a:path>
              </a:pathLst>
            </a:custGeom>
            <a:solidFill>
              <a:srgbClr val="F05C4F"/>
            </a:solidFill>
          </p:spPr>
        </p:sp>
        <p:sp>
          <p:nvSpPr>
            <p:cNvPr id="49" name="TextBox 49"/>
            <p:cNvSpPr txBox="1"/>
            <p:nvPr/>
          </p:nvSpPr>
          <p:spPr>
            <a:xfrm>
              <a:off x="0" y="-133350"/>
              <a:ext cx="1298886" cy="1779270"/>
            </a:xfrm>
            <a:prstGeom prst="rect">
              <a:avLst/>
            </a:prstGeom>
          </p:spPr>
          <p:txBody>
            <a:bodyPr lIns="50800" tIns="50800" rIns="50800" bIns="50800" rtlCol="0" anchor="ctr"/>
            <a:lstStyle/>
            <a:p>
              <a:pPr algn="ctr">
                <a:lnSpc>
                  <a:spcPts val="5400"/>
                </a:lnSpc>
              </a:pPr>
              <a:r>
                <a:rPr lang="en-US" sz="3600">
                  <a:solidFill>
                    <a:srgbClr val="000000"/>
                  </a:solidFill>
                  <a:latin typeface="Arimo Bold" panose="020B0704020202020204"/>
                </a:rPr>
                <a:t>06</a:t>
              </a:r>
              <a:endParaRPr lang="en-US" sz="3600">
                <a:solidFill>
                  <a:srgbClr val="000000"/>
                </a:solidFill>
                <a:latin typeface="Arimo Bold" panose="020B0704020202020204"/>
              </a:endParaRPr>
            </a:p>
          </p:txBody>
        </p:sp>
      </p:grpSp>
      <p:grpSp>
        <p:nvGrpSpPr>
          <p:cNvPr id="50" name="Group 50"/>
          <p:cNvGrpSpPr/>
          <p:nvPr/>
        </p:nvGrpSpPr>
        <p:grpSpPr>
          <a:xfrm rot="5400000">
            <a:off x="6767016" y="8126322"/>
            <a:ext cx="1024890" cy="1291590"/>
            <a:chOff x="0" y="0"/>
            <a:chExt cx="1366520" cy="1722120"/>
          </a:xfrm>
        </p:grpSpPr>
        <p:sp>
          <p:nvSpPr>
            <p:cNvPr id="51" name="Freeform 51"/>
            <p:cNvSpPr/>
            <p:nvPr/>
          </p:nvSpPr>
          <p:spPr>
            <a:xfrm>
              <a:off x="0" y="0"/>
              <a:ext cx="1366463" cy="1722120"/>
            </a:xfrm>
            <a:custGeom>
              <a:avLst/>
              <a:gdLst/>
              <a:ahLst/>
              <a:cxnLst/>
              <a:rect l="l" t="t" r="r" b="b"/>
              <a:pathLst>
                <a:path w="1366463" h="1722120">
                  <a:moveTo>
                    <a:pt x="37863" y="0"/>
                  </a:moveTo>
                  <a:lnTo>
                    <a:pt x="1328601" y="0"/>
                  </a:lnTo>
                  <a:cubicBezTo>
                    <a:pt x="1349551" y="0"/>
                    <a:pt x="1366463" y="17018"/>
                    <a:pt x="1366463" y="38100"/>
                  </a:cubicBezTo>
                  <a:lnTo>
                    <a:pt x="1366463" y="1684020"/>
                  </a:lnTo>
                  <a:cubicBezTo>
                    <a:pt x="1366463" y="1705102"/>
                    <a:pt x="1349551" y="1722120"/>
                    <a:pt x="1328601" y="1722120"/>
                  </a:cubicBezTo>
                  <a:lnTo>
                    <a:pt x="37863" y="1722120"/>
                  </a:lnTo>
                  <a:cubicBezTo>
                    <a:pt x="16912" y="1722120"/>
                    <a:pt x="0" y="1705102"/>
                    <a:pt x="0" y="1684020"/>
                  </a:cubicBezTo>
                  <a:lnTo>
                    <a:pt x="0" y="38100"/>
                  </a:lnTo>
                  <a:cubicBezTo>
                    <a:pt x="0" y="17018"/>
                    <a:pt x="16912" y="0"/>
                    <a:pt x="37863" y="0"/>
                  </a:cubicBezTo>
                  <a:moveTo>
                    <a:pt x="37863" y="76200"/>
                  </a:moveTo>
                  <a:lnTo>
                    <a:pt x="37863" y="38100"/>
                  </a:lnTo>
                  <a:lnTo>
                    <a:pt x="75725" y="38100"/>
                  </a:lnTo>
                  <a:lnTo>
                    <a:pt x="75725" y="1684020"/>
                  </a:lnTo>
                  <a:lnTo>
                    <a:pt x="37863" y="1684020"/>
                  </a:lnTo>
                  <a:lnTo>
                    <a:pt x="37863" y="1645920"/>
                  </a:lnTo>
                  <a:lnTo>
                    <a:pt x="1328601" y="1645920"/>
                  </a:lnTo>
                  <a:lnTo>
                    <a:pt x="1328601" y="1684020"/>
                  </a:lnTo>
                  <a:lnTo>
                    <a:pt x="1290738" y="1684020"/>
                  </a:lnTo>
                  <a:lnTo>
                    <a:pt x="1290738" y="38100"/>
                  </a:lnTo>
                  <a:lnTo>
                    <a:pt x="1328601" y="38100"/>
                  </a:lnTo>
                  <a:lnTo>
                    <a:pt x="1328601" y="76200"/>
                  </a:lnTo>
                  <a:lnTo>
                    <a:pt x="37863" y="76200"/>
                  </a:lnTo>
                  <a:close/>
                </a:path>
              </a:pathLst>
            </a:custGeom>
            <a:solidFill>
              <a:srgbClr val="000000"/>
            </a:solidFill>
          </p:spPr>
        </p:sp>
      </p:grpSp>
      <p:sp>
        <p:nvSpPr>
          <p:cNvPr id="52" name="TextBox 52"/>
          <p:cNvSpPr txBox="1"/>
          <p:nvPr/>
        </p:nvSpPr>
        <p:spPr>
          <a:xfrm>
            <a:off x="8256722" y="8314716"/>
            <a:ext cx="7161448" cy="673100"/>
          </a:xfrm>
          <a:prstGeom prst="rect">
            <a:avLst/>
          </a:prstGeom>
        </p:spPr>
        <p:txBody>
          <a:bodyPr lIns="0" tIns="0" rIns="0" bIns="0" rtlCol="0" anchor="t">
            <a:spAutoFit/>
          </a:bodyPr>
          <a:lstStyle/>
          <a:p>
            <a:pPr algn="l">
              <a:lnSpc>
                <a:spcPts val="5250"/>
              </a:lnSpc>
            </a:pPr>
            <a:r>
              <a:rPr lang="en-US" sz="3500">
                <a:solidFill>
                  <a:srgbClr val="000000"/>
                </a:solidFill>
                <a:latin typeface="Arial" panose="020B0604020202020204" pitchFamily="34" charset="0"/>
                <a:cs typeface="Arial" panose="020B0604020202020204" pitchFamily="34" charset="0"/>
              </a:rPr>
              <a:t>Conclusion</a:t>
            </a:r>
            <a:endParaRPr lang="en-US" sz="350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948639" y="1962287"/>
            <a:ext cx="7310661" cy="7296013"/>
            <a:chOff x="0" y="0"/>
            <a:chExt cx="9747548" cy="9728018"/>
          </a:xfrm>
        </p:grpSpPr>
        <p:pic>
          <p:nvPicPr>
            <p:cNvPr id="3" name="Picture 3"/>
            <p:cNvPicPr>
              <a:picLocks noChangeAspect="1"/>
            </p:cNvPicPr>
            <p:nvPr/>
          </p:nvPicPr>
          <p:blipFill>
            <a:blip r:embed="rId1"/>
            <a:srcRect l="16620" r="16620"/>
            <a:stretch>
              <a:fillRect/>
            </a:stretch>
          </p:blipFill>
          <p:spPr>
            <a:xfrm>
              <a:off x="0" y="0"/>
              <a:ext cx="9747548" cy="9728018"/>
            </a:xfrm>
            <a:prstGeom prst="rect">
              <a:avLst/>
            </a:prstGeom>
          </p:spPr>
        </p:pic>
      </p:grpSp>
      <p:grpSp>
        <p:nvGrpSpPr>
          <p:cNvPr id="4" name="Group 4"/>
          <p:cNvGrpSpPr/>
          <p:nvPr/>
        </p:nvGrpSpPr>
        <p:grpSpPr>
          <a:xfrm rot="0">
            <a:off x="1028700" y="-309684"/>
            <a:ext cx="9704889" cy="7865290"/>
            <a:chOff x="0" y="0"/>
            <a:chExt cx="12939852" cy="10487053"/>
          </a:xfrm>
        </p:grpSpPr>
        <p:sp>
          <p:nvSpPr>
            <p:cNvPr id="5" name="Freeform 5"/>
            <p:cNvSpPr/>
            <p:nvPr/>
          </p:nvSpPr>
          <p:spPr>
            <a:xfrm>
              <a:off x="0" y="0"/>
              <a:ext cx="12939853" cy="10487053"/>
            </a:xfrm>
            <a:custGeom>
              <a:avLst/>
              <a:gdLst/>
              <a:ahLst/>
              <a:cxnLst/>
              <a:rect l="l" t="t" r="r" b="b"/>
              <a:pathLst>
                <a:path w="12939853" h="10487053">
                  <a:moveTo>
                    <a:pt x="0" y="0"/>
                  </a:moveTo>
                  <a:lnTo>
                    <a:pt x="12939853" y="0"/>
                  </a:lnTo>
                  <a:lnTo>
                    <a:pt x="12939853" y="10487053"/>
                  </a:lnTo>
                  <a:lnTo>
                    <a:pt x="0" y="10487053"/>
                  </a:lnTo>
                  <a:close/>
                </a:path>
              </a:pathLst>
            </a:custGeom>
            <a:solidFill>
              <a:srgbClr val="F05C4F"/>
            </a:solidFill>
          </p:spPr>
        </p:sp>
      </p:grpSp>
      <p:grpSp>
        <p:nvGrpSpPr>
          <p:cNvPr id="6" name="Group 6"/>
          <p:cNvGrpSpPr/>
          <p:nvPr/>
        </p:nvGrpSpPr>
        <p:grpSpPr>
          <a:xfrm rot="0">
            <a:off x="9948639" y="1209812"/>
            <a:ext cx="5714336" cy="5965071"/>
            <a:chOff x="0" y="0"/>
            <a:chExt cx="7619115" cy="7953428"/>
          </a:xfrm>
        </p:grpSpPr>
        <p:sp>
          <p:nvSpPr>
            <p:cNvPr id="7" name="Freeform 7"/>
            <p:cNvSpPr/>
            <p:nvPr/>
          </p:nvSpPr>
          <p:spPr>
            <a:xfrm>
              <a:off x="0" y="0"/>
              <a:ext cx="7619115" cy="7953428"/>
            </a:xfrm>
            <a:custGeom>
              <a:avLst/>
              <a:gdLst/>
              <a:ahLst/>
              <a:cxnLst/>
              <a:rect l="l" t="t" r="r" b="b"/>
              <a:pathLst>
                <a:path w="7619115" h="7953428">
                  <a:moveTo>
                    <a:pt x="39274" y="0"/>
                  </a:moveTo>
                  <a:lnTo>
                    <a:pt x="7579841" y="0"/>
                  </a:lnTo>
                  <a:cubicBezTo>
                    <a:pt x="7601520" y="0"/>
                    <a:pt x="7619115" y="18367"/>
                    <a:pt x="7619115" y="40997"/>
                  </a:cubicBezTo>
                  <a:lnTo>
                    <a:pt x="7619115" y="7912431"/>
                  </a:lnTo>
                  <a:cubicBezTo>
                    <a:pt x="7619115" y="7935061"/>
                    <a:pt x="7601520" y="7953428"/>
                    <a:pt x="7579841" y="7953428"/>
                  </a:cubicBezTo>
                  <a:lnTo>
                    <a:pt x="39274" y="7953428"/>
                  </a:lnTo>
                  <a:cubicBezTo>
                    <a:pt x="17595" y="7953428"/>
                    <a:pt x="0" y="7935061"/>
                    <a:pt x="0" y="7912431"/>
                  </a:cubicBezTo>
                  <a:lnTo>
                    <a:pt x="0" y="40997"/>
                  </a:lnTo>
                  <a:cubicBezTo>
                    <a:pt x="0" y="18367"/>
                    <a:pt x="17595" y="0"/>
                    <a:pt x="39274" y="0"/>
                  </a:cubicBezTo>
                  <a:moveTo>
                    <a:pt x="39274" y="81994"/>
                  </a:moveTo>
                  <a:lnTo>
                    <a:pt x="39274" y="40997"/>
                  </a:lnTo>
                  <a:lnTo>
                    <a:pt x="78548" y="40997"/>
                  </a:lnTo>
                  <a:lnTo>
                    <a:pt x="78548" y="7912431"/>
                  </a:lnTo>
                  <a:lnTo>
                    <a:pt x="39274" y="7912431"/>
                  </a:lnTo>
                  <a:lnTo>
                    <a:pt x="39274" y="7871434"/>
                  </a:lnTo>
                  <a:lnTo>
                    <a:pt x="7579841" y="7871434"/>
                  </a:lnTo>
                  <a:lnTo>
                    <a:pt x="7579841" y="7912431"/>
                  </a:lnTo>
                  <a:lnTo>
                    <a:pt x="7540567" y="7912431"/>
                  </a:lnTo>
                  <a:lnTo>
                    <a:pt x="7540567" y="40997"/>
                  </a:lnTo>
                  <a:lnTo>
                    <a:pt x="7579841" y="40997"/>
                  </a:lnTo>
                  <a:lnTo>
                    <a:pt x="7579841" y="81994"/>
                  </a:lnTo>
                  <a:lnTo>
                    <a:pt x="39274" y="81994"/>
                  </a:lnTo>
                  <a:close/>
                </a:path>
              </a:pathLst>
            </a:custGeom>
            <a:solidFill>
              <a:srgbClr val="000000"/>
            </a:solidFill>
          </p:spPr>
        </p:sp>
      </p:grpSp>
      <p:sp>
        <p:nvSpPr>
          <p:cNvPr id="8" name="TextBox 8"/>
          <p:cNvSpPr txBox="1"/>
          <p:nvPr/>
        </p:nvSpPr>
        <p:spPr>
          <a:xfrm>
            <a:off x="2941053" y="3436335"/>
            <a:ext cx="5672077" cy="1083310"/>
          </a:xfrm>
          <a:prstGeom prst="rect">
            <a:avLst/>
          </a:prstGeom>
        </p:spPr>
        <p:txBody>
          <a:bodyPr lIns="0" tIns="0" rIns="0" bIns="0" rtlCol="0" anchor="t">
            <a:spAutoFit/>
          </a:bodyPr>
          <a:lstStyle/>
          <a:p>
            <a:pPr algn="r">
              <a:lnSpc>
                <a:spcPts val="8450"/>
              </a:lnSpc>
            </a:pPr>
            <a:r>
              <a:rPr lang="en-US" sz="7045" b="1">
                <a:solidFill>
                  <a:srgbClr val="000000"/>
                </a:solidFill>
                <a:latin typeface="Arial" panose="020B0604020202020204" pitchFamily="34" charset="0"/>
                <a:cs typeface="Arial" panose="020B0604020202020204" pitchFamily="34" charset="0"/>
              </a:rPr>
              <a:t>Introduction</a:t>
            </a:r>
            <a:endParaRPr lang="en-US" sz="7045" b="1">
              <a:solidFill>
                <a:srgbClr val="000000"/>
              </a:solidFill>
              <a:latin typeface="Arial" panose="020B0604020202020204" pitchFamily="34" charset="0"/>
              <a:cs typeface="Arial" panose="020B0604020202020204" pitchFamily="34" charset="0"/>
            </a:endParaRPr>
          </a:p>
        </p:txBody>
      </p:sp>
      <p:sp>
        <p:nvSpPr>
          <p:cNvPr id="9" name="TextBox 9"/>
          <p:cNvSpPr txBox="1"/>
          <p:nvPr/>
        </p:nvSpPr>
        <p:spPr>
          <a:xfrm>
            <a:off x="1969256" y="1162187"/>
            <a:ext cx="6480957" cy="1552575"/>
          </a:xfrm>
          <a:prstGeom prst="rect">
            <a:avLst/>
          </a:prstGeom>
        </p:spPr>
        <p:txBody>
          <a:bodyPr lIns="0" tIns="0" rIns="0" bIns="0" rtlCol="0" anchor="t">
            <a:spAutoFit/>
          </a:bodyPr>
          <a:lstStyle/>
          <a:p>
            <a:pPr algn="r">
              <a:lnSpc>
                <a:spcPts val="11880"/>
              </a:lnSpc>
            </a:pPr>
            <a:r>
              <a:rPr lang="en-US" sz="9900">
                <a:solidFill>
                  <a:srgbClr val="000000"/>
                </a:solidFill>
                <a:latin typeface="Arimo Bold" panose="020B0704020202020204"/>
              </a:rPr>
              <a:t>PART </a:t>
            </a:r>
            <a:r>
              <a:rPr lang="en-US" sz="9900">
                <a:solidFill>
                  <a:srgbClr val="000000"/>
                </a:solidFill>
                <a:latin typeface="Arimo Bold" panose="020B0704020202020204"/>
              </a:rPr>
              <a:t>01</a:t>
            </a:r>
            <a:endParaRPr lang="en-US" sz="9900">
              <a:solidFill>
                <a:srgbClr val="000000"/>
              </a:solidFill>
              <a:latin typeface="Arimo Bold" panose="020B0704020202020204"/>
            </a:endParaRPr>
          </a:p>
        </p:txBody>
      </p:sp>
      <p:grpSp>
        <p:nvGrpSpPr>
          <p:cNvPr id="10" name="Group 10"/>
          <p:cNvGrpSpPr/>
          <p:nvPr/>
        </p:nvGrpSpPr>
        <p:grpSpPr>
          <a:xfrm rot="-10800000">
            <a:off x="15353291" y="7555606"/>
            <a:ext cx="309684" cy="309684"/>
            <a:chOff x="0" y="0"/>
            <a:chExt cx="412912" cy="412912"/>
          </a:xfrm>
        </p:grpSpPr>
        <p:sp>
          <p:nvSpPr>
            <p:cNvPr id="11" name="Freeform 11"/>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2" name="Group 12"/>
          <p:cNvGrpSpPr/>
          <p:nvPr/>
        </p:nvGrpSpPr>
        <p:grpSpPr>
          <a:xfrm rot="-10800000">
            <a:off x="14931628" y="7555606"/>
            <a:ext cx="309684" cy="309684"/>
            <a:chOff x="0" y="0"/>
            <a:chExt cx="412912" cy="412912"/>
          </a:xfrm>
        </p:grpSpPr>
        <p:sp>
          <p:nvSpPr>
            <p:cNvPr id="13" name="Freeform 13"/>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4" name="Group 14"/>
          <p:cNvGrpSpPr/>
          <p:nvPr/>
        </p:nvGrpSpPr>
        <p:grpSpPr>
          <a:xfrm rot="-10800000">
            <a:off x="14509966" y="7555606"/>
            <a:ext cx="309684" cy="309684"/>
            <a:chOff x="0" y="0"/>
            <a:chExt cx="412912" cy="412912"/>
          </a:xfrm>
        </p:grpSpPr>
        <p:sp>
          <p:nvSpPr>
            <p:cNvPr id="15" name="Freeform 15"/>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6" name="Group 16"/>
          <p:cNvGrpSpPr/>
          <p:nvPr/>
        </p:nvGrpSpPr>
        <p:grpSpPr>
          <a:xfrm rot="-10800000">
            <a:off x="14088301" y="7555606"/>
            <a:ext cx="309684" cy="309684"/>
            <a:chOff x="0" y="0"/>
            <a:chExt cx="412912" cy="412912"/>
          </a:xfrm>
        </p:grpSpPr>
        <p:sp>
          <p:nvSpPr>
            <p:cNvPr id="17" name="Freeform 17"/>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8" name="Group 18"/>
          <p:cNvGrpSpPr/>
          <p:nvPr/>
        </p:nvGrpSpPr>
        <p:grpSpPr>
          <a:xfrm rot="-10800000">
            <a:off x="13666637" y="7555606"/>
            <a:ext cx="309684" cy="309684"/>
            <a:chOff x="0" y="0"/>
            <a:chExt cx="412912" cy="412912"/>
          </a:xfrm>
        </p:grpSpPr>
        <p:sp>
          <p:nvSpPr>
            <p:cNvPr id="19" name="Freeform 19"/>
            <p:cNvSpPr/>
            <p:nvPr/>
          </p:nvSpPr>
          <p:spPr>
            <a:xfrm>
              <a:off x="19050" y="19050"/>
              <a:ext cx="374904" cy="374904"/>
            </a:xfrm>
            <a:custGeom>
              <a:avLst/>
              <a:gdLst/>
              <a:ahLst/>
              <a:cxnLst/>
              <a:rect l="l" t="t" r="r" b="b"/>
              <a:pathLst>
                <a:path w="374904" h="374904">
                  <a:moveTo>
                    <a:pt x="0" y="187452"/>
                  </a:moveTo>
                  <a:cubicBezTo>
                    <a:pt x="0" y="290957"/>
                    <a:pt x="83947" y="374904"/>
                    <a:pt x="187452" y="374904"/>
                  </a:cubicBezTo>
                  <a:cubicBezTo>
                    <a:pt x="290957" y="374904"/>
                    <a:pt x="374904" y="290957"/>
                    <a:pt x="374904" y="187452"/>
                  </a:cubicBezTo>
                  <a:cubicBezTo>
                    <a:pt x="374904" y="83947"/>
                    <a:pt x="290957" y="0"/>
                    <a:pt x="187452" y="0"/>
                  </a:cubicBezTo>
                  <a:cubicBezTo>
                    <a:pt x="83947" y="0"/>
                    <a:pt x="0" y="83947"/>
                    <a:pt x="0" y="187452"/>
                  </a:cubicBezTo>
                  <a:close/>
                </a:path>
              </a:pathLst>
            </a:custGeom>
            <a:solidFill>
              <a:srgbClr val="000000"/>
            </a:solidFill>
          </p:spPr>
        </p:sp>
        <p:sp>
          <p:nvSpPr>
            <p:cNvPr id="20" name="Freeform 20"/>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21" name="Group 21"/>
          <p:cNvGrpSpPr/>
          <p:nvPr/>
        </p:nvGrpSpPr>
        <p:grpSpPr>
          <a:xfrm rot="-10800000">
            <a:off x="13244974" y="7555606"/>
            <a:ext cx="309684" cy="309684"/>
            <a:chOff x="0" y="0"/>
            <a:chExt cx="412912" cy="412912"/>
          </a:xfrm>
        </p:grpSpPr>
        <p:sp>
          <p:nvSpPr>
            <p:cNvPr id="22" name="Freeform 22"/>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sp>
        <p:nvSpPr>
          <p:cNvPr id="23" name="AutoShape 23"/>
          <p:cNvSpPr/>
          <p:nvPr/>
        </p:nvSpPr>
        <p:spPr>
          <a:xfrm>
            <a:off x="2941053" y="5880079"/>
            <a:ext cx="5509161"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28700" y="2727705"/>
            <a:ext cx="4917663" cy="5596825"/>
            <a:chOff x="0" y="0"/>
            <a:chExt cx="6556883" cy="7462434"/>
          </a:xfrm>
        </p:grpSpPr>
        <p:pic>
          <p:nvPicPr>
            <p:cNvPr id="3" name="Picture 3"/>
            <p:cNvPicPr>
              <a:picLocks noChangeAspect="1"/>
            </p:cNvPicPr>
            <p:nvPr/>
          </p:nvPicPr>
          <p:blipFill>
            <a:blip r:embed="rId1"/>
            <a:srcRect l="25460" r="25460"/>
            <a:stretch>
              <a:fillRect/>
            </a:stretch>
          </p:blipFill>
          <p:spPr>
            <a:xfrm>
              <a:off x="0" y="0"/>
              <a:ext cx="6556883" cy="7462434"/>
            </a:xfrm>
            <a:prstGeom prst="rect">
              <a:avLst/>
            </a:prstGeom>
          </p:spPr>
        </p:pic>
      </p:grpSp>
      <p:grpSp>
        <p:nvGrpSpPr>
          <p:cNvPr id="4" name="Group 4"/>
          <p:cNvGrpSpPr/>
          <p:nvPr/>
        </p:nvGrpSpPr>
        <p:grpSpPr>
          <a:xfrm rot="0">
            <a:off x="5284556" y="1848533"/>
            <a:ext cx="11760517" cy="6475997"/>
            <a:chOff x="0" y="0"/>
            <a:chExt cx="15680690" cy="8634663"/>
          </a:xfrm>
        </p:grpSpPr>
        <p:sp>
          <p:nvSpPr>
            <p:cNvPr id="5" name="Freeform 5"/>
            <p:cNvSpPr/>
            <p:nvPr/>
          </p:nvSpPr>
          <p:spPr>
            <a:xfrm>
              <a:off x="0" y="0"/>
              <a:ext cx="15680689" cy="8634685"/>
            </a:xfrm>
            <a:custGeom>
              <a:avLst/>
              <a:gdLst/>
              <a:ahLst/>
              <a:cxnLst/>
              <a:rect l="l" t="t" r="r" b="b"/>
              <a:pathLst>
                <a:path w="15680689" h="8634685">
                  <a:moveTo>
                    <a:pt x="47625" y="0"/>
                  </a:moveTo>
                  <a:lnTo>
                    <a:pt x="15633064" y="0"/>
                  </a:lnTo>
                  <a:cubicBezTo>
                    <a:pt x="15659354" y="0"/>
                    <a:pt x="15680689" y="22777"/>
                    <a:pt x="15680689" y="50842"/>
                  </a:cubicBezTo>
                  <a:lnTo>
                    <a:pt x="15680689" y="8583845"/>
                  </a:lnTo>
                  <a:cubicBezTo>
                    <a:pt x="15680689" y="8611909"/>
                    <a:pt x="15659354" y="8634685"/>
                    <a:pt x="15633064" y="8634685"/>
                  </a:cubicBezTo>
                  <a:lnTo>
                    <a:pt x="47625" y="8634685"/>
                  </a:lnTo>
                  <a:cubicBezTo>
                    <a:pt x="21336" y="8634685"/>
                    <a:pt x="0" y="8611909"/>
                    <a:pt x="0" y="8583845"/>
                  </a:cubicBezTo>
                  <a:lnTo>
                    <a:pt x="0" y="50842"/>
                  </a:lnTo>
                  <a:cubicBezTo>
                    <a:pt x="0" y="22777"/>
                    <a:pt x="21336" y="0"/>
                    <a:pt x="47625" y="0"/>
                  </a:cubicBezTo>
                  <a:moveTo>
                    <a:pt x="47625" y="101683"/>
                  </a:moveTo>
                  <a:lnTo>
                    <a:pt x="47625" y="50842"/>
                  </a:lnTo>
                  <a:lnTo>
                    <a:pt x="95250" y="50842"/>
                  </a:lnTo>
                  <a:lnTo>
                    <a:pt x="95250" y="8583845"/>
                  </a:lnTo>
                  <a:lnTo>
                    <a:pt x="47625" y="8583845"/>
                  </a:lnTo>
                  <a:lnTo>
                    <a:pt x="47625" y="8533003"/>
                  </a:lnTo>
                  <a:lnTo>
                    <a:pt x="15633064" y="8533003"/>
                  </a:lnTo>
                  <a:lnTo>
                    <a:pt x="15633064" y="8583845"/>
                  </a:lnTo>
                  <a:lnTo>
                    <a:pt x="15585439" y="8583845"/>
                  </a:lnTo>
                  <a:lnTo>
                    <a:pt x="15585439" y="50842"/>
                  </a:lnTo>
                  <a:lnTo>
                    <a:pt x="15633064" y="50842"/>
                  </a:lnTo>
                  <a:lnTo>
                    <a:pt x="15633064" y="101683"/>
                  </a:lnTo>
                  <a:lnTo>
                    <a:pt x="47625" y="101683"/>
                  </a:lnTo>
                  <a:close/>
                </a:path>
              </a:pathLst>
            </a:custGeom>
            <a:solidFill>
              <a:srgbClr val="F05C4F"/>
            </a:solidFill>
          </p:spPr>
        </p:sp>
      </p:grpSp>
      <p:grpSp>
        <p:nvGrpSpPr>
          <p:cNvPr id="6" name="Group 6"/>
          <p:cNvGrpSpPr/>
          <p:nvPr/>
        </p:nvGrpSpPr>
        <p:grpSpPr>
          <a:xfrm rot="0">
            <a:off x="14841299" y="719016"/>
            <a:ext cx="2418001" cy="309684"/>
            <a:chOff x="0" y="0"/>
            <a:chExt cx="3224002" cy="412912"/>
          </a:xfrm>
        </p:grpSpPr>
        <p:grpSp>
          <p:nvGrpSpPr>
            <p:cNvPr id="7" name="Group 7"/>
            <p:cNvGrpSpPr/>
            <p:nvPr/>
          </p:nvGrpSpPr>
          <p:grpSpPr>
            <a:xfrm rot="-10800000">
              <a:off x="2811090" y="0"/>
              <a:ext cx="412912" cy="412912"/>
              <a:chOff x="0" y="0"/>
              <a:chExt cx="412912" cy="412912"/>
            </a:xfrm>
          </p:grpSpPr>
          <p:sp>
            <p:nvSpPr>
              <p:cNvPr id="8" name="Freeform 8"/>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9" name="Group 9"/>
            <p:cNvGrpSpPr/>
            <p:nvPr/>
          </p:nvGrpSpPr>
          <p:grpSpPr>
            <a:xfrm rot="-10800000">
              <a:off x="2248872" y="0"/>
              <a:ext cx="412912" cy="412912"/>
              <a:chOff x="0" y="0"/>
              <a:chExt cx="412912" cy="412912"/>
            </a:xfrm>
          </p:grpSpPr>
          <p:sp>
            <p:nvSpPr>
              <p:cNvPr id="10" name="Freeform 10"/>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1" name="Group 11"/>
            <p:cNvGrpSpPr/>
            <p:nvPr/>
          </p:nvGrpSpPr>
          <p:grpSpPr>
            <a:xfrm rot="-10800000">
              <a:off x="1686656" y="0"/>
              <a:ext cx="412912" cy="412912"/>
              <a:chOff x="0" y="0"/>
              <a:chExt cx="412912" cy="412912"/>
            </a:xfrm>
          </p:grpSpPr>
          <p:sp>
            <p:nvSpPr>
              <p:cNvPr id="12" name="Freeform 12"/>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3" name="Group 13"/>
            <p:cNvGrpSpPr/>
            <p:nvPr/>
          </p:nvGrpSpPr>
          <p:grpSpPr>
            <a:xfrm rot="-10800000">
              <a:off x="1124436" y="0"/>
              <a:ext cx="412912" cy="412912"/>
              <a:chOff x="0" y="0"/>
              <a:chExt cx="412912" cy="412912"/>
            </a:xfrm>
          </p:grpSpPr>
          <p:sp>
            <p:nvSpPr>
              <p:cNvPr id="14" name="Freeform 14"/>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5" name="Group 15"/>
            <p:cNvGrpSpPr/>
            <p:nvPr/>
          </p:nvGrpSpPr>
          <p:grpSpPr>
            <a:xfrm rot="-10800000">
              <a:off x="562218" y="0"/>
              <a:ext cx="412912" cy="412912"/>
              <a:chOff x="0" y="0"/>
              <a:chExt cx="412912" cy="412912"/>
            </a:xfrm>
          </p:grpSpPr>
          <p:sp>
            <p:nvSpPr>
              <p:cNvPr id="16" name="Freeform 16"/>
              <p:cNvSpPr/>
              <p:nvPr/>
            </p:nvSpPr>
            <p:spPr>
              <a:xfrm>
                <a:off x="19050" y="19050"/>
                <a:ext cx="374904" cy="374904"/>
              </a:xfrm>
              <a:custGeom>
                <a:avLst/>
                <a:gdLst/>
                <a:ahLst/>
                <a:cxnLst/>
                <a:rect l="l" t="t" r="r" b="b"/>
                <a:pathLst>
                  <a:path w="374904" h="374904">
                    <a:moveTo>
                      <a:pt x="0" y="187452"/>
                    </a:moveTo>
                    <a:cubicBezTo>
                      <a:pt x="0" y="290957"/>
                      <a:pt x="83947" y="374904"/>
                      <a:pt x="187452" y="374904"/>
                    </a:cubicBezTo>
                    <a:cubicBezTo>
                      <a:pt x="290957" y="374904"/>
                      <a:pt x="374904" y="290957"/>
                      <a:pt x="374904" y="187452"/>
                    </a:cubicBezTo>
                    <a:cubicBezTo>
                      <a:pt x="374904" y="83947"/>
                      <a:pt x="290957" y="0"/>
                      <a:pt x="187452" y="0"/>
                    </a:cubicBezTo>
                    <a:cubicBezTo>
                      <a:pt x="83947" y="0"/>
                      <a:pt x="0" y="83947"/>
                      <a:pt x="0" y="187452"/>
                    </a:cubicBezTo>
                    <a:close/>
                  </a:path>
                </a:pathLst>
              </a:custGeom>
              <a:solidFill>
                <a:srgbClr val="000000"/>
              </a:solidFill>
            </p:spPr>
          </p:sp>
          <p:sp>
            <p:nvSpPr>
              <p:cNvPr id="17" name="Freeform 17"/>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8" name="Group 18"/>
            <p:cNvGrpSpPr/>
            <p:nvPr/>
          </p:nvGrpSpPr>
          <p:grpSpPr>
            <a:xfrm rot="-10800000">
              <a:off x="0" y="0"/>
              <a:ext cx="412912" cy="412912"/>
              <a:chOff x="0" y="0"/>
              <a:chExt cx="412912" cy="412912"/>
            </a:xfrm>
          </p:grpSpPr>
          <p:sp>
            <p:nvSpPr>
              <p:cNvPr id="19" name="Freeform 19"/>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sp>
        <p:nvSpPr>
          <p:cNvPr id="20" name="TextBox 20"/>
          <p:cNvSpPr txBox="1"/>
          <p:nvPr/>
        </p:nvSpPr>
        <p:spPr>
          <a:xfrm>
            <a:off x="1028700" y="501015"/>
            <a:ext cx="4522275" cy="1057910"/>
          </a:xfrm>
          <a:prstGeom prst="rect">
            <a:avLst/>
          </a:prstGeom>
        </p:spPr>
        <p:txBody>
          <a:bodyPr lIns="0" tIns="0" rIns="0" bIns="0" rtlCol="0" anchor="t">
            <a:spAutoFit/>
          </a:bodyPr>
          <a:lstStyle/>
          <a:p>
            <a:pPr algn="l">
              <a:lnSpc>
                <a:spcPts val="8250"/>
              </a:lnSpc>
            </a:pPr>
            <a:r>
              <a:rPr lang="en-US" sz="5500">
                <a:solidFill>
                  <a:srgbClr val="000000"/>
                </a:solidFill>
                <a:latin typeface="Arial" panose="020B0604020202020204" pitchFamily="34" charset="0"/>
                <a:cs typeface="Arial" panose="020B0604020202020204" pitchFamily="34" charset="0"/>
              </a:rPr>
              <a:t>Introduction</a:t>
            </a:r>
            <a:endParaRPr lang="en-US" sz="5500">
              <a:solidFill>
                <a:srgbClr val="000000"/>
              </a:solidFill>
              <a:latin typeface="Arial" panose="020B0604020202020204" pitchFamily="34" charset="0"/>
              <a:cs typeface="Arial" panose="020B0604020202020204" pitchFamily="34" charset="0"/>
            </a:endParaRPr>
          </a:p>
        </p:txBody>
      </p:sp>
      <p:sp>
        <p:nvSpPr>
          <p:cNvPr id="21" name="TextBox 21"/>
          <p:cNvSpPr txBox="1"/>
          <p:nvPr/>
        </p:nvSpPr>
        <p:spPr>
          <a:xfrm>
            <a:off x="6706961" y="2475292"/>
            <a:ext cx="9493159" cy="476885"/>
          </a:xfrm>
          <a:prstGeom prst="rect">
            <a:avLst/>
          </a:prstGeom>
        </p:spPr>
        <p:txBody>
          <a:bodyPr lIns="0" tIns="0" rIns="0" bIns="0" rtlCol="0" anchor="t">
            <a:spAutoFit/>
          </a:bodyPr>
          <a:lstStyle/>
          <a:p>
            <a:pPr>
              <a:lnSpc>
                <a:spcPts val="3720"/>
              </a:lnSpc>
            </a:pPr>
            <a:r>
              <a:rPr lang="en-US" sz="3100">
                <a:solidFill>
                  <a:srgbClr val="000000"/>
                </a:solidFill>
                <a:latin typeface="Arial" panose="020B0604020202020204" pitchFamily="34" charset="0"/>
                <a:cs typeface="Arial" panose="020B0604020202020204" pitchFamily="34" charset="0"/>
              </a:rPr>
              <a:t>Background</a:t>
            </a:r>
            <a:endParaRPr lang="en-US" sz="3100">
              <a:solidFill>
                <a:srgbClr val="000000"/>
              </a:solidFill>
              <a:latin typeface="Arial" panose="020B0604020202020204" pitchFamily="34" charset="0"/>
              <a:cs typeface="Arial" panose="020B0604020202020204" pitchFamily="34" charset="0"/>
            </a:endParaRPr>
          </a:p>
        </p:txBody>
      </p:sp>
      <p:sp>
        <p:nvSpPr>
          <p:cNvPr id="22" name="TextBox 22"/>
          <p:cNvSpPr txBox="1"/>
          <p:nvPr/>
        </p:nvSpPr>
        <p:spPr>
          <a:xfrm>
            <a:off x="6706961" y="3105917"/>
            <a:ext cx="9476558" cy="5346065"/>
          </a:xfrm>
          <a:prstGeom prst="rect">
            <a:avLst/>
          </a:prstGeom>
        </p:spPr>
        <p:txBody>
          <a:bodyPr lIns="0" tIns="0" rIns="0" bIns="0" rtlCol="0" anchor="t">
            <a:spAutoFit/>
          </a:bodyPr>
          <a:lstStyle/>
          <a:p>
            <a:pPr>
              <a:lnSpc>
                <a:spcPts val="3790"/>
              </a:lnSpc>
            </a:pPr>
            <a:r>
              <a:rPr lang="en-US" sz="2530">
                <a:solidFill>
                  <a:srgbClr val="000000"/>
                </a:solidFill>
                <a:latin typeface="Arial" panose="020B0604020202020204" pitchFamily="34" charset="0"/>
                <a:cs typeface="Arial" panose="020B0604020202020204" pitchFamily="34" charset="0"/>
              </a:rPr>
              <a:t>With the gradual rise of Internet technology, people's lifestyles and shopping habits have changed and online shopping has become increasingly popular. People are keen to compare prices on products when shopping online. A price comparison system that can display matching products from multiple shopping platforms and display product information and price comparison results after users enter relevant search terms would provide great convenience to users. How to implement this price comparison system to improve the convenience of consumer shopping has become the focus of the moment.</a:t>
            </a:r>
            <a:endParaRPr lang="en-US" sz="2530">
              <a:solidFill>
                <a:srgbClr val="000000"/>
              </a:solidFill>
              <a:latin typeface="Arial" panose="020B0604020202020204" pitchFamily="34" charset="0"/>
              <a:cs typeface="Arial" panose="020B0604020202020204" pitchFamily="34" charset="0"/>
            </a:endParaRPr>
          </a:p>
          <a:p>
            <a:pPr algn="l">
              <a:lnSpc>
                <a:spcPts val="3790"/>
              </a:lnSpc>
            </a:pPr>
            <a:endParaRPr>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28700" y="2727705"/>
            <a:ext cx="4917663" cy="5596825"/>
            <a:chOff x="0" y="0"/>
            <a:chExt cx="6556883" cy="7462434"/>
          </a:xfrm>
        </p:grpSpPr>
        <p:pic>
          <p:nvPicPr>
            <p:cNvPr id="3" name="Picture 3"/>
            <p:cNvPicPr>
              <a:picLocks noChangeAspect="1"/>
            </p:cNvPicPr>
            <p:nvPr/>
          </p:nvPicPr>
          <p:blipFill>
            <a:blip r:embed="rId1"/>
            <a:srcRect l="28359" r="28359"/>
            <a:stretch>
              <a:fillRect/>
            </a:stretch>
          </p:blipFill>
          <p:spPr>
            <a:xfrm>
              <a:off x="0" y="0"/>
              <a:ext cx="6556883" cy="7462434"/>
            </a:xfrm>
            <a:prstGeom prst="rect">
              <a:avLst/>
            </a:prstGeom>
          </p:spPr>
        </p:pic>
      </p:grpSp>
      <p:grpSp>
        <p:nvGrpSpPr>
          <p:cNvPr id="4" name="Group 4"/>
          <p:cNvGrpSpPr/>
          <p:nvPr/>
        </p:nvGrpSpPr>
        <p:grpSpPr>
          <a:xfrm rot="0">
            <a:off x="14841299" y="719016"/>
            <a:ext cx="2418001" cy="309684"/>
            <a:chOff x="0" y="0"/>
            <a:chExt cx="3224002" cy="412912"/>
          </a:xfrm>
        </p:grpSpPr>
        <p:grpSp>
          <p:nvGrpSpPr>
            <p:cNvPr id="5" name="Group 5"/>
            <p:cNvGrpSpPr/>
            <p:nvPr/>
          </p:nvGrpSpPr>
          <p:grpSpPr>
            <a:xfrm rot="-10800000">
              <a:off x="2811090" y="0"/>
              <a:ext cx="412912" cy="412912"/>
              <a:chOff x="0" y="0"/>
              <a:chExt cx="412912" cy="412912"/>
            </a:xfrm>
          </p:grpSpPr>
          <p:sp>
            <p:nvSpPr>
              <p:cNvPr id="6" name="Freeform 6"/>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7" name="Group 7"/>
            <p:cNvGrpSpPr/>
            <p:nvPr/>
          </p:nvGrpSpPr>
          <p:grpSpPr>
            <a:xfrm rot="-10800000">
              <a:off x="2248872" y="0"/>
              <a:ext cx="412912" cy="412912"/>
              <a:chOff x="0" y="0"/>
              <a:chExt cx="412912" cy="412912"/>
            </a:xfrm>
          </p:grpSpPr>
          <p:sp>
            <p:nvSpPr>
              <p:cNvPr id="8" name="Freeform 8"/>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9" name="Group 9"/>
            <p:cNvGrpSpPr/>
            <p:nvPr/>
          </p:nvGrpSpPr>
          <p:grpSpPr>
            <a:xfrm rot="-10800000">
              <a:off x="1686656" y="0"/>
              <a:ext cx="412912" cy="412912"/>
              <a:chOff x="0" y="0"/>
              <a:chExt cx="412912" cy="412912"/>
            </a:xfrm>
          </p:grpSpPr>
          <p:sp>
            <p:nvSpPr>
              <p:cNvPr id="10" name="Freeform 10"/>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1" name="Group 11"/>
            <p:cNvGrpSpPr/>
            <p:nvPr/>
          </p:nvGrpSpPr>
          <p:grpSpPr>
            <a:xfrm rot="-10800000">
              <a:off x="1124436" y="0"/>
              <a:ext cx="412912" cy="412912"/>
              <a:chOff x="0" y="0"/>
              <a:chExt cx="412912" cy="412912"/>
            </a:xfrm>
          </p:grpSpPr>
          <p:sp>
            <p:nvSpPr>
              <p:cNvPr id="12" name="Freeform 12"/>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3" name="Group 13"/>
            <p:cNvGrpSpPr/>
            <p:nvPr/>
          </p:nvGrpSpPr>
          <p:grpSpPr>
            <a:xfrm rot="-10800000">
              <a:off x="562218" y="0"/>
              <a:ext cx="412912" cy="412912"/>
              <a:chOff x="0" y="0"/>
              <a:chExt cx="412912" cy="412912"/>
            </a:xfrm>
          </p:grpSpPr>
          <p:sp>
            <p:nvSpPr>
              <p:cNvPr id="14" name="Freeform 14"/>
              <p:cNvSpPr/>
              <p:nvPr/>
            </p:nvSpPr>
            <p:spPr>
              <a:xfrm>
                <a:off x="19050" y="19050"/>
                <a:ext cx="374904" cy="374904"/>
              </a:xfrm>
              <a:custGeom>
                <a:avLst/>
                <a:gdLst/>
                <a:ahLst/>
                <a:cxnLst/>
                <a:rect l="l" t="t" r="r" b="b"/>
                <a:pathLst>
                  <a:path w="374904" h="374904">
                    <a:moveTo>
                      <a:pt x="0" y="187452"/>
                    </a:moveTo>
                    <a:cubicBezTo>
                      <a:pt x="0" y="290957"/>
                      <a:pt x="83947" y="374904"/>
                      <a:pt x="187452" y="374904"/>
                    </a:cubicBezTo>
                    <a:cubicBezTo>
                      <a:pt x="290957" y="374904"/>
                      <a:pt x="374904" y="290957"/>
                      <a:pt x="374904" y="187452"/>
                    </a:cubicBezTo>
                    <a:cubicBezTo>
                      <a:pt x="374904" y="83947"/>
                      <a:pt x="290957" y="0"/>
                      <a:pt x="187452" y="0"/>
                    </a:cubicBezTo>
                    <a:cubicBezTo>
                      <a:pt x="83947" y="0"/>
                      <a:pt x="0" y="83947"/>
                      <a:pt x="0" y="187452"/>
                    </a:cubicBezTo>
                    <a:close/>
                  </a:path>
                </a:pathLst>
              </a:custGeom>
              <a:solidFill>
                <a:srgbClr val="000000"/>
              </a:solidFill>
            </p:spPr>
          </p:sp>
          <p:sp>
            <p:nvSpPr>
              <p:cNvPr id="15" name="Freeform 15"/>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6" name="Group 16"/>
            <p:cNvGrpSpPr/>
            <p:nvPr/>
          </p:nvGrpSpPr>
          <p:grpSpPr>
            <a:xfrm rot="-10800000">
              <a:off x="0" y="0"/>
              <a:ext cx="412912" cy="412912"/>
              <a:chOff x="0" y="0"/>
              <a:chExt cx="412912" cy="412912"/>
            </a:xfrm>
          </p:grpSpPr>
          <p:sp>
            <p:nvSpPr>
              <p:cNvPr id="17" name="Freeform 17"/>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sp>
        <p:nvSpPr>
          <p:cNvPr id="18" name="TextBox 18"/>
          <p:cNvSpPr txBox="1"/>
          <p:nvPr/>
        </p:nvSpPr>
        <p:spPr>
          <a:xfrm>
            <a:off x="1028700" y="501015"/>
            <a:ext cx="4522275" cy="1057910"/>
          </a:xfrm>
          <a:prstGeom prst="rect">
            <a:avLst/>
          </a:prstGeom>
        </p:spPr>
        <p:txBody>
          <a:bodyPr lIns="0" tIns="0" rIns="0" bIns="0" rtlCol="0" anchor="t">
            <a:spAutoFit/>
          </a:bodyPr>
          <a:lstStyle/>
          <a:p>
            <a:pPr algn="l">
              <a:lnSpc>
                <a:spcPts val="8250"/>
              </a:lnSpc>
            </a:pPr>
            <a:r>
              <a:rPr lang="en-US" sz="5500">
                <a:solidFill>
                  <a:srgbClr val="000000"/>
                </a:solidFill>
                <a:latin typeface="Arial" panose="020B0604020202020204" pitchFamily="34" charset="0"/>
                <a:cs typeface="Arial" panose="020B0604020202020204" pitchFamily="34" charset="0"/>
              </a:rPr>
              <a:t>Introduction</a:t>
            </a:r>
            <a:endParaRPr lang="en-US" sz="5500">
              <a:solidFill>
                <a:srgbClr val="000000"/>
              </a:solidFill>
              <a:latin typeface="Arial" panose="020B0604020202020204" pitchFamily="34" charset="0"/>
              <a:cs typeface="Arial" panose="020B0604020202020204" pitchFamily="34" charset="0"/>
            </a:endParaRPr>
          </a:p>
        </p:txBody>
      </p:sp>
      <p:sp>
        <p:nvSpPr>
          <p:cNvPr id="19" name="TextBox 19"/>
          <p:cNvSpPr txBox="1"/>
          <p:nvPr/>
        </p:nvSpPr>
        <p:spPr>
          <a:xfrm>
            <a:off x="6706961" y="2708655"/>
            <a:ext cx="9493159" cy="476885"/>
          </a:xfrm>
          <a:prstGeom prst="rect">
            <a:avLst/>
          </a:prstGeom>
        </p:spPr>
        <p:txBody>
          <a:bodyPr lIns="0" tIns="0" rIns="0" bIns="0" rtlCol="0" anchor="t">
            <a:spAutoFit/>
          </a:bodyPr>
          <a:lstStyle/>
          <a:p>
            <a:pPr>
              <a:lnSpc>
                <a:spcPts val="3720"/>
              </a:lnSpc>
            </a:pPr>
            <a:r>
              <a:rPr lang="en-US" sz="3100">
                <a:solidFill>
                  <a:srgbClr val="000000"/>
                </a:solidFill>
                <a:latin typeface="Arial" panose="020B0604020202020204" pitchFamily="34" charset="0"/>
                <a:cs typeface="Arial" panose="020B0604020202020204" pitchFamily="34" charset="0"/>
              </a:rPr>
              <a:t>Aim</a:t>
            </a:r>
            <a:endParaRPr lang="en-US" sz="3100">
              <a:solidFill>
                <a:srgbClr val="000000"/>
              </a:solidFill>
              <a:latin typeface="Arial" panose="020B0604020202020204" pitchFamily="34" charset="0"/>
              <a:cs typeface="Arial" panose="020B0604020202020204" pitchFamily="34" charset="0"/>
            </a:endParaRPr>
          </a:p>
        </p:txBody>
      </p:sp>
      <p:sp>
        <p:nvSpPr>
          <p:cNvPr id="20" name="TextBox 20"/>
          <p:cNvSpPr txBox="1"/>
          <p:nvPr/>
        </p:nvSpPr>
        <p:spPr>
          <a:xfrm>
            <a:off x="6706961" y="3258636"/>
            <a:ext cx="9476558" cy="1943735"/>
          </a:xfrm>
          <a:prstGeom prst="rect">
            <a:avLst/>
          </a:prstGeom>
        </p:spPr>
        <p:txBody>
          <a:bodyPr lIns="0" tIns="0" rIns="0" bIns="0" rtlCol="0" anchor="t">
            <a:spAutoFit/>
          </a:bodyPr>
          <a:lstStyle/>
          <a:p>
            <a:pPr algn="l">
              <a:lnSpc>
                <a:spcPts val="3790"/>
              </a:lnSpc>
            </a:pPr>
            <a:r>
              <a:rPr lang="en-US" sz="2530">
                <a:solidFill>
                  <a:srgbClr val="000000"/>
                </a:solidFill>
                <a:latin typeface="Arial" panose="020B0604020202020204" pitchFamily="34" charset="0"/>
                <a:cs typeface="Arial" panose="020B0604020202020204" pitchFamily="34" charset="0"/>
              </a:rPr>
              <a:t>Using a data extraction method based on web and web crawler technology, we designed a system that can compare prices of products on different platforms to meet consumers' needs for online shopping comparison.</a:t>
            </a:r>
            <a:endParaRPr lang="en-US" sz="2530">
              <a:solidFill>
                <a:srgbClr val="000000"/>
              </a:solidFill>
              <a:latin typeface="Arial" panose="020B0604020202020204" pitchFamily="34" charset="0"/>
              <a:cs typeface="Arial" panose="020B0604020202020204" pitchFamily="34" charset="0"/>
            </a:endParaRPr>
          </a:p>
        </p:txBody>
      </p:sp>
      <p:sp>
        <p:nvSpPr>
          <p:cNvPr id="21" name="TextBox 21"/>
          <p:cNvSpPr txBox="1"/>
          <p:nvPr/>
        </p:nvSpPr>
        <p:spPr>
          <a:xfrm>
            <a:off x="6706961" y="5826155"/>
            <a:ext cx="9552803" cy="1915795"/>
          </a:xfrm>
          <a:prstGeom prst="rect">
            <a:avLst/>
          </a:prstGeom>
        </p:spPr>
        <p:txBody>
          <a:bodyPr lIns="0" tIns="0" rIns="0" bIns="0" rtlCol="0" anchor="t">
            <a:spAutoFit/>
          </a:bodyPr>
          <a:lstStyle/>
          <a:p>
            <a:pPr>
              <a:lnSpc>
                <a:spcPts val="3735"/>
              </a:lnSpc>
            </a:pPr>
            <a:r>
              <a:rPr lang="en-US" sz="2490">
                <a:solidFill>
                  <a:srgbClr val="000000"/>
                </a:solidFill>
                <a:latin typeface="Arial" panose="020B0604020202020204" pitchFamily="34" charset="0"/>
                <a:cs typeface="Arial" panose="020B0604020202020204" pitchFamily="34" charset="0"/>
              </a:rPr>
              <a:t>1)Background research    2) Determination of development steps</a:t>
            </a:r>
            <a:endParaRPr lang="en-US" sz="2490">
              <a:solidFill>
                <a:srgbClr val="000000"/>
              </a:solidFill>
              <a:latin typeface="Arial" panose="020B0604020202020204" pitchFamily="34" charset="0"/>
              <a:cs typeface="Arial" panose="020B0604020202020204" pitchFamily="34" charset="0"/>
            </a:endParaRPr>
          </a:p>
          <a:p>
            <a:pPr>
              <a:lnSpc>
                <a:spcPts val="3735"/>
              </a:lnSpc>
            </a:pPr>
            <a:r>
              <a:rPr lang="en-US" sz="2490">
                <a:solidFill>
                  <a:srgbClr val="000000"/>
                </a:solidFill>
                <a:latin typeface="Arial" panose="020B0604020202020204" pitchFamily="34" charset="0"/>
                <a:cs typeface="Arial" panose="020B0604020202020204" pitchFamily="34" charset="0"/>
              </a:rPr>
              <a:t>3) Database design          4) Crawler technology design</a:t>
            </a:r>
            <a:endParaRPr lang="en-US" sz="2490">
              <a:solidFill>
                <a:srgbClr val="000000"/>
              </a:solidFill>
              <a:latin typeface="Arial" panose="020B0604020202020204" pitchFamily="34" charset="0"/>
              <a:cs typeface="Arial" panose="020B0604020202020204" pitchFamily="34" charset="0"/>
            </a:endParaRPr>
          </a:p>
          <a:p>
            <a:pPr>
              <a:lnSpc>
                <a:spcPts val="3735"/>
              </a:lnSpc>
            </a:pPr>
            <a:r>
              <a:rPr lang="en-US" sz="2490">
                <a:solidFill>
                  <a:srgbClr val="000000"/>
                </a:solidFill>
                <a:latin typeface="Arial" panose="020B0604020202020204" pitchFamily="34" charset="0"/>
                <a:cs typeface="Arial" panose="020B0604020202020204" pitchFamily="34" charset="0"/>
              </a:rPr>
              <a:t>5) Front-end UI design      6) Back-end code design</a:t>
            </a:r>
            <a:endParaRPr lang="en-US" sz="2490">
              <a:solidFill>
                <a:srgbClr val="000000"/>
              </a:solidFill>
              <a:latin typeface="Arial" panose="020B0604020202020204" pitchFamily="34" charset="0"/>
              <a:cs typeface="Arial" panose="020B0604020202020204" pitchFamily="34" charset="0"/>
            </a:endParaRPr>
          </a:p>
          <a:p>
            <a:pPr algn="l">
              <a:lnSpc>
                <a:spcPts val="3735"/>
              </a:lnSpc>
            </a:pPr>
            <a:r>
              <a:rPr lang="en-US" sz="2490">
                <a:solidFill>
                  <a:srgbClr val="000000"/>
                </a:solidFill>
                <a:latin typeface="Arial" panose="020B0604020202020204" pitchFamily="34" charset="0"/>
                <a:cs typeface="Arial" panose="020B0604020202020204" pitchFamily="34" charset="0"/>
              </a:rPr>
              <a:t>7) Test project                  8)Realization project</a:t>
            </a:r>
            <a:endParaRPr lang="en-US" sz="2490">
              <a:solidFill>
                <a:srgbClr val="000000"/>
              </a:solidFill>
              <a:latin typeface="Arial" panose="020B0604020202020204" pitchFamily="34" charset="0"/>
              <a:cs typeface="Arial" panose="020B0604020202020204" pitchFamily="34" charset="0"/>
            </a:endParaRPr>
          </a:p>
        </p:txBody>
      </p:sp>
      <p:sp>
        <p:nvSpPr>
          <p:cNvPr id="22" name="TextBox 22"/>
          <p:cNvSpPr txBox="1"/>
          <p:nvPr/>
        </p:nvSpPr>
        <p:spPr>
          <a:xfrm>
            <a:off x="6706961" y="5273705"/>
            <a:ext cx="9493159" cy="476885"/>
          </a:xfrm>
          <a:prstGeom prst="rect">
            <a:avLst/>
          </a:prstGeom>
        </p:spPr>
        <p:txBody>
          <a:bodyPr lIns="0" tIns="0" rIns="0" bIns="0" rtlCol="0" anchor="t">
            <a:spAutoFit/>
          </a:bodyPr>
          <a:lstStyle/>
          <a:p>
            <a:pPr>
              <a:lnSpc>
                <a:spcPts val="3720"/>
              </a:lnSpc>
            </a:pPr>
            <a:r>
              <a:rPr lang="en-US" sz="3100">
                <a:solidFill>
                  <a:srgbClr val="000000"/>
                </a:solidFill>
                <a:latin typeface="Arial" panose="020B0604020202020204" pitchFamily="34" charset="0"/>
                <a:cs typeface="Arial" panose="020B0604020202020204" pitchFamily="34" charset="0"/>
              </a:rPr>
              <a:t>Objectives</a:t>
            </a:r>
            <a:endParaRPr lang="en-US" sz="3100">
              <a:solidFill>
                <a:srgbClr val="000000"/>
              </a:solidFill>
              <a:latin typeface="Arial" panose="020B0604020202020204" pitchFamily="34" charset="0"/>
              <a:cs typeface="Arial" panose="020B0604020202020204" pitchFamily="34" charset="0"/>
            </a:endParaRPr>
          </a:p>
        </p:txBody>
      </p:sp>
      <p:grpSp>
        <p:nvGrpSpPr>
          <p:cNvPr id="23" name="Group 23"/>
          <p:cNvGrpSpPr/>
          <p:nvPr/>
        </p:nvGrpSpPr>
        <p:grpSpPr>
          <a:xfrm rot="0">
            <a:off x="5284556" y="1848533"/>
            <a:ext cx="11760517" cy="6475997"/>
            <a:chOff x="0" y="0"/>
            <a:chExt cx="15680690" cy="8634663"/>
          </a:xfrm>
        </p:grpSpPr>
        <p:sp>
          <p:nvSpPr>
            <p:cNvPr id="24" name="Freeform 24"/>
            <p:cNvSpPr/>
            <p:nvPr/>
          </p:nvSpPr>
          <p:spPr>
            <a:xfrm>
              <a:off x="0" y="0"/>
              <a:ext cx="15680689" cy="8634685"/>
            </a:xfrm>
            <a:custGeom>
              <a:avLst/>
              <a:gdLst/>
              <a:ahLst/>
              <a:cxnLst/>
              <a:rect l="l" t="t" r="r" b="b"/>
              <a:pathLst>
                <a:path w="15680689" h="8634685">
                  <a:moveTo>
                    <a:pt x="47625" y="0"/>
                  </a:moveTo>
                  <a:lnTo>
                    <a:pt x="15633064" y="0"/>
                  </a:lnTo>
                  <a:cubicBezTo>
                    <a:pt x="15659354" y="0"/>
                    <a:pt x="15680689" y="22777"/>
                    <a:pt x="15680689" y="50842"/>
                  </a:cubicBezTo>
                  <a:lnTo>
                    <a:pt x="15680689" y="8583845"/>
                  </a:lnTo>
                  <a:cubicBezTo>
                    <a:pt x="15680689" y="8611909"/>
                    <a:pt x="15659354" y="8634685"/>
                    <a:pt x="15633064" y="8634685"/>
                  </a:cubicBezTo>
                  <a:lnTo>
                    <a:pt x="47625" y="8634685"/>
                  </a:lnTo>
                  <a:cubicBezTo>
                    <a:pt x="21336" y="8634685"/>
                    <a:pt x="0" y="8611909"/>
                    <a:pt x="0" y="8583845"/>
                  </a:cubicBezTo>
                  <a:lnTo>
                    <a:pt x="0" y="50842"/>
                  </a:lnTo>
                  <a:cubicBezTo>
                    <a:pt x="0" y="22777"/>
                    <a:pt x="21336" y="0"/>
                    <a:pt x="47625" y="0"/>
                  </a:cubicBezTo>
                  <a:moveTo>
                    <a:pt x="47625" y="101683"/>
                  </a:moveTo>
                  <a:lnTo>
                    <a:pt x="47625" y="50842"/>
                  </a:lnTo>
                  <a:lnTo>
                    <a:pt x="95250" y="50842"/>
                  </a:lnTo>
                  <a:lnTo>
                    <a:pt x="95250" y="8583845"/>
                  </a:lnTo>
                  <a:lnTo>
                    <a:pt x="47625" y="8583845"/>
                  </a:lnTo>
                  <a:lnTo>
                    <a:pt x="47625" y="8533003"/>
                  </a:lnTo>
                  <a:lnTo>
                    <a:pt x="15633064" y="8533003"/>
                  </a:lnTo>
                  <a:lnTo>
                    <a:pt x="15633064" y="8583845"/>
                  </a:lnTo>
                  <a:lnTo>
                    <a:pt x="15585439" y="8583845"/>
                  </a:lnTo>
                  <a:lnTo>
                    <a:pt x="15585439" y="50842"/>
                  </a:lnTo>
                  <a:lnTo>
                    <a:pt x="15633064" y="50842"/>
                  </a:lnTo>
                  <a:lnTo>
                    <a:pt x="15633064" y="101683"/>
                  </a:lnTo>
                  <a:lnTo>
                    <a:pt x="47625" y="101683"/>
                  </a:lnTo>
                  <a:close/>
                </a:path>
              </a:pathLst>
            </a:custGeom>
            <a:solidFill>
              <a:srgbClr val="F05C4F"/>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948639" y="1962287"/>
            <a:ext cx="7310661" cy="7296013"/>
            <a:chOff x="0" y="0"/>
            <a:chExt cx="9747548" cy="9728018"/>
          </a:xfrm>
        </p:grpSpPr>
        <p:pic>
          <p:nvPicPr>
            <p:cNvPr id="3" name="Picture 3"/>
            <p:cNvPicPr>
              <a:picLocks noChangeAspect="1"/>
            </p:cNvPicPr>
            <p:nvPr/>
          </p:nvPicPr>
          <p:blipFill>
            <a:blip r:embed="rId1"/>
            <a:srcRect l="16620" r="16620"/>
            <a:stretch>
              <a:fillRect/>
            </a:stretch>
          </p:blipFill>
          <p:spPr>
            <a:xfrm>
              <a:off x="0" y="0"/>
              <a:ext cx="9747548" cy="9728018"/>
            </a:xfrm>
            <a:prstGeom prst="rect">
              <a:avLst/>
            </a:prstGeom>
          </p:spPr>
        </p:pic>
      </p:grpSp>
      <p:grpSp>
        <p:nvGrpSpPr>
          <p:cNvPr id="4" name="Group 4"/>
          <p:cNvGrpSpPr/>
          <p:nvPr/>
        </p:nvGrpSpPr>
        <p:grpSpPr>
          <a:xfrm rot="0">
            <a:off x="1028700" y="0"/>
            <a:ext cx="9704889" cy="7865290"/>
            <a:chOff x="0" y="0"/>
            <a:chExt cx="12939852" cy="10487053"/>
          </a:xfrm>
        </p:grpSpPr>
        <p:sp>
          <p:nvSpPr>
            <p:cNvPr id="5" name="Freeform 5"/>
            <p:cNvSpPr/>
            <p:nvPr/>
          </p:nvSpPr>
          <p:spPr>
            <a:xfrm>
              <a:off x="0" y="0"/>
              <a:ext cx="12939853" cy="10487053"/>
            </a:xfrm>
            <a:custGeom>
              <a:avLst/>
              <a:gdLst/>
              <a:ahLst/>
              <a:cxnLst/>
              <a:rect l="l" t="t" r="r" b="b"/>
              <a:pathLst>
                <a:path w="12939853" h="10487053">
                  <a:moveTo>
                    <a:pt x="0" y="0"/>
                  </a:moveTo>
                  <a:lnTo>
                    <a:pt x="12939853" y="0"/>
                  </a:lnTo>
                  <a:lnTo>
                    <a:pt x="12939853" y="10487053"/>
                  </a:lnTo>
                  <a:lnTo>
                    <a:pt x="0" y="10487053"/>
                  </a:lnTo>
                  <a:close/>
                </a:path>
              </a:pathLst>
            </a:custGeom>
            <a:solidFill>
              <a:srgbClr val="F05C4F"/>
            </a:solidFill>
          </p:spPr>
        </p:sp>
      </p:grpSp>
      <p:grpSp>
        <p:nvGrpSpPr>
          <p:cNvPr id="6" name="Group 6"/>
          <p:cNvGrpSpPr/>
          <p:nvPr/>
        </p:nvGrpSpPr>
        <p:grpSpPr>
          <a:xfrm rot="0">
            <a:off x="9948639" y="1209812"/>
            <a:ext cx="5714336" cy="5965071"/>
            <a:chOff x="0" y="0"/>
            <a:chExt cx="7619115" cy="7953428"/>
          </a:xfrm>
        </p:grpSpPr>
        <p:sp>
          <p:nvSpPr>
            <p:cNvPr id="7" name="Freeform 7"/>
            <p:cNvSpPr/>
            <p:nvPr/>
          </p:nvSpPr>
          <p:spPr>
            <a:xfrm>
              <a:off x="0" y="0"/>
              <a:ext cx="7619115" cy="7953428"/>
            </a:xfrm>
            <a:custGeom>
              <a:avLst/>
              <a:gdLst/>
              <a:ahLst/>
              <a:cxnLst/>
              <a:rect l="l" t="t" r="r" b="b"/>
              <a:pathLst>
                <a:path w="7619115" h="7953428">
                  <a:moveTo>
                    <a:pt x="39274" y="0"/>
                  </a:moveTo>
                  <a:lnTo>
                    <a:pt x="7579841" y="0"/>
                  </a:lnTo>
                  <a:cubicBezTo>
                    <a:pt x="7601520" y="0"/>
                    <a:pt x="7619115" y="18367"/>
                    <a:pt x="7619115" y="40997"/>
                  </a:cubicBezTo>
                  <a:lnTo>
                    <a:pt x="7619115" y="7912431"/>
                  </a:lnTo>
                  <a:cubicBezTo>
                    <a:pt x="7619115" y="7935061"/>
                    <a:pt x="7601520" y="7953428"/>
                    <a:pt x="7579841" y="7953428"/>
                  </a:cubicBezTo>
                  <a:lnTo>
                    <a:pt x="39274" y="7953428"/>
                  </a:lnTo>
                  <a:cubicBezTo>
                    <a:pt x="17595" y="7953428"/>
                    <a:pt x="0" y="7935061"/>
                    <a:pt x="0" y="7912431"/>
                  </a:cubicBezTo>
                  <a:lnTo>
                    <a:pt x="0" y="40997"/>
                  </a:lnTo>
                  <a:cubicBezTo>
                    <a:pt x="0" y="18367"/>
                    <a:pt x="17595" y="0"/>
                    <a:pt x="39274" y="0"/>
                  </a:cubicBezTo>
                  <a:moveTo>
                    <a:pt x="39274" y="81994"/>
                  </a:moveTo>
                  <a:lnTo>
                    <a:pt x="39274" y="40997"/>
                  </a:lnTo>
                  <a:lnTo>
                    <a:pt x="78548" y="40997"/>
                  </a:lnTo>
                  <a:lnTo>
                    <a:pt x="78548" y="7912431"/>
                  </a:lnTo>
                  <a:lnTo>
                    <a:pt x="39274" y="7912431"/>
                  </a:lnTo>
                  <a:lnTo>
                    <a:pt x="39274" y="7871434"/>
                  </a:lnTo>
                  <a:lnTo>
                    <a:pt x="7579841" y="7871434"/>
                  </a:lnTo>
                  <a:lnTo>
                    <a:pt x="7579841" y="7912431"/>
                  </a:lnTo>
                  <a:lnTo>
                    <a:pt x="7540567" y="7912431"/>
                  </a:lnTo>
                  <a:lnTo>
                    <a:pt x="7540567" y="40997"/>
                  </a:lnTo>
                  <a:lnTo>
                    <a:pt x="7579841" y="40997"/>
                  </a:lnTo>
                  <a:lnTo>
                    <a:pt x="7579841" y="81994"/>
                  </a:lnTo>
                  <a:lnTo>
                    <a:pt x="39274" y="81994"/>
                  </a:lnTo>
                  <a:close/>
                </a:path>
              </a:pathLst>
            </a:custGeom>
            <a:solidFill>
              <a:srgbClr val="000000"/>
            </a:solidFill>
          </p:spPr>
        </p:sp>
      </p:grpSp>
      <p:sp>
        <p:nvSpPr>
          <p:cNvPr id="8" name="TextBox 8"/>
          <p:cNvSpPr txBox="1"/>
          <p:nvPr/>
        </p:nvSpPr>
        <p:spPr>
          <a:xfrm>
            <a:off x="3409382" y="2682197"/>
            <a:ext cx="4712146" cy="2021205"/>
          </a:xfrm>
          <a:prstGeom prst="rect">
            <a:avLst/>
          </a:prstGeom>
        </p:spPr>
        <p:txBody>
          <a:bodyPr lIns="0" tIns="0" rIns="0" bIns="0" rtlCol="0" anchor="t">
            <a:spAutoFit/>
          </a:bodyPr>
          <a:lstStyle/>
          <a:p>
            <a:pPr algn="r">
              <a:lnSpc>
                <a:spcPts val="15765"/>
              </a:lnSpc>
            </a:pPr>
            <a:r>
              <a:rPr lang="en-US" sz="7300" b="1">
                <a:solidFill>
                  <a:srgbClr val="000000"/>
                </a:solidFill>
                <a:latin typeface="Arial" panose="020B0604020202020204" pitchFamily="34" charset="0"/>
                <a:cs typeface="Arial" panose="020B0604020202020204" pitchFamily="34" charset="0"/>
              </a:rPr>
              <a:t>Motivation</a:t>
            </a:r>
            <a:endParaRPr lang="en-US" sz="7300" b="1">
              <a:solidFill>
                <a:srgbClr val="000000"/>
              </a:solidFill>
              <a:latin typeface="Arial" panose="020B0604020202020204" pitchFamily="34" charset="0"/>
              <a:cs typeface="Arial" panose="020B0604020202020204" pitchFamily="34" charset="0"/>
            </a:endParaRPr>
          </a:p>
        </p:txBody>
      </p:sp>
      <p:sp>
        <p:nvSpPr>
          <p:cNvPr id="9" name="TextBox 9"/>
          <p:cNvSpPr txBox="1"/>
          <p:nvPr/>
        </p:nvSpPr>
        <p:spPr>
          <a:xfrm>
            <a:off x="1969256" y="1162187"/>
            <a:ext cx="6480957" cy="1552575"/>
          </a:xfrm>
          <a:prstGeom prst="rect">
            <a:avLst/>
          </a:prstGeom>
        </p:spPr>
        <p:txBody>
          <a:bodyPr lIns="0" tIns="0" rIns="0" bIns="0" rtlCol="0" anchor="t">
            <a:spAutoFit/>
          </a:bodyPr>
          <a:lstStyle/>
          <a:p>
            <a:pPr algn="r">
              <a:lnSpc>
                <a:spcPts val="11880"/>
              </a:lnSpc>
            </a:pPr>
            <a:r>
              <a:rPr lang="en-US" sz="9900">
                <a:solidFill>
                  <a:srgbClr val="000000"/>
                </a:solidFill>
                <a:latin typeface="Arimo Bold" panose="020B0704020202020204"/>
              </a:rPr>
              <a:t>PART </a:t>
            </a:r>
            <a:r>
              <a:rPr lang="en-US" sz="9900">
                <a:solidFill>
                  <a:srgbClr val="000000"/>
                </a:solidFill>
                <a:latin typeface="Arimo Bold" panose="020B0704020202020204"/>
              </a:rPr>
              <a:t>02</a:t>
            </a:r>
            <a:endParaRPr lang="en-US" sz="9900">
              <a:solidFill>
                <a:srgbClr val="000000"/>
              </a:solidFill>
              <a:latin typeface="Arimo Bold" panose="020B0704020202020204"/>
            </a:endParaRPr>
          </a:p>
        </p:txBody>
      </p:sp>
      <p:grpSp>
        <p:nvGrpSpPr>
          <p:cNvPr id="10" name="Group 10"/>
          <p:cNvGrpSpPr/>
          <p:nvPr/>
        </p:nvGrpSpPr>
        <p:grpSpPr>
          <a:xfrm rot="-10800000">
            <a:off x="15353291" y="7555606"/>
            <a:ext cx="309684" cy="309684"/>
            <a:chOff x="0" y="0"/>
            <a:chExt cx="412912" cy="412912"/>
          </a:xfrm>
        </p:grpSpPr>
        <p:sp>
          <p:nvSpPr>
            <p:cNvPr id="11" name="Freeform 11"/>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2" name="Group 12"/>
          <p:cNvGrpSpPr/>
          <p:nvPr/>
        </p:nvGrpSpPr>
        <p:grpSpPr>
          <a:xfrm rot="-10800000">
            <a:off x="14931628" y="7555606"/>
            <a:ext cx="309684" cy="309684"/>
            <a:chOff x="0" y="0"/>
            <a:chExt cx="412912" cy="412912"/>
          </a:xfrm>
        </p:grpSpPr>
        <p:sp>
          <p:nvSpPr>
            <p:cNvPr id="13" name="Freeform 13"/>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4" name="Group 14"/>
          <p:cNvGrpSpPr/>
          <p:nvPr/>
        </p:nvGrpSpPr>
        <p:grpSpPr>
          <a:xfrm rot="-10800000">
            <a:off x="14509966" y="7555606"/>
            <a:ext cx="309684" cy="309684"/>
            <a:chOff x="0" y="0"/>
            <a:chExt cx="412912" cy="412912"/>
          </a:xfrm>
        </p:grpSpPr>
        <p:sp>
          <p:nvSpPr>
            <p:cNvPr id="15" name="Freeform 15"/>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6" name="Group 16"/>
          <p:cNvGrpSpPr/>
          <p:nvPr/>
        </p:nvGrpSpPr>
        <p:grpSpPr>
          <a:xfrm rot="-10800000">
            <a:off x="14088301" y="7555606"/>
            <a:ext cx="309684" cy="309684"/>
            <a:chOff x="0" y="0"/>
            <a:chExt cx="412912" cy="412912"/>
          </a:xfrm>
        </p:grpSpPr>
        <p:sp>
          <p:nvSpPr>
            <p:cNvPr id="17" name="Freeform 17"/>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8" name="Group 18"/>
          <p:cNvGrpSpPr/>
          <p:nvPr/>
        </p:nvGrpSpPr>
        <p:grpSpPr>
          <a:xfrm rot="-10800000">
            <a:off x="13666637" y="7555606"/>
            <a:ext cx="309684" cy="309684"/>
            <a:chOff x="0" y="0"/>
            <a:chExt cx="412912" cy="412912"/>
          </a:xfrm>
        </p:grpSpPr>
        <p:sp>
          <p:nvSpPr>
            <p:cNvPr id="19" name="Freeform 19"/>
            <p:cNvSpPr/>
            <p:nvPr/>
          </p:nvSpPr>
          <p:spPr>
            <a:xfrm>
              <a:off x="19050" y="19050"/>
              <a:ext cx="374904" cy="374904"/>
            </a:xfrm>
            <a:custGeom>
              <a:avLst/>
              <a:gdLst/>
              <a:ahLst/>
              <a:cxnLst/>
              <a:rect l="l" t="t" r="r" b="b"/>
              <a:pathLst>
                <a:path w="374904" h="374904">
                  <a:moveTo>
                    <a:pt x="0" y="187452"/>
                  </a:moveTo>
                  <a:cubicBezTo>
                    <a:pt x="0" y="290957"/>
                    <a:pt x="83947" y="374904"/>
                    <a:pt x="187452" y="374904"/>
                  </a:cubicBezTo>
                  <a:cubicBezTo>
                    <a:pt x="290957" y="374904"/>
                    <a:pt x="374904" y="290957"/>
                    <a:pt x="374904" y="187452"/>
                  </a:cubicBezTo>
                  <a:cubicBezTo>
                    <a:pt x="374904" y="83947"/>
                    <a:pt x="290957" y="0"/>
                    <a:pt x="187452" y="0"/>
                  </a:cubicBezTo>
                  <a:cubicBezTo>
                    <a:pt x="83947" y="0"/>
                    <a:pt x="0" y="83947"/>
                    <a:pt x="0" y="187452"/>
                  </a:cubicBezTo>
                  <a:close/>
                </a:path>
              </a:pathLst>
            </a:custGeom>
            <a:solidFill>
              <a:srgbClr val="000000"/>
            </a:solidFill>
          </p:spPr>
        </p:sp>
        <p:sp>
          <p:nvSpPr>
            <p:cNvPr id="20" name="Freeform 20"/>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21" name="Group 21"/>
          <p:cNvGrpSpPr/>
          <p:nvPr/>
        </p:nvGrpSpPr>
        <p:grpSpPr>
          <a:xfrm rot="-10800000">
            <a:off x="13244974" y="7555606"/>
            <a:ext cx="309684" cy="309684"/>
            <a:chOff x="0" y="0"/>
            <a:chExt cx="412912" cy="412912"/>
          </a:xfrm>
        </p:grpSpPr>
        <p:sp>
          <p:nvSpPr>
            <p:cNvPr id="22" name="Freeform 22"/>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sp>
        <p:nvSpPr>
          <p:cNvPr id="23" name="AutoShape 23"/>
          <p:cNvSpPr/>
          <p:nvPr/>
        </p:nvSpPr>
        <p:spPr>
          <a:xfrm>
            <a:off x="2941053" y="5880079"/>
            <a:ext cx="5509161"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2403987"/>
            <a:ext cx="18288000" cy="5486400"/>
            <a:chOff x="0" y="0"/>
            <a:chExt cx="24384000" cy="7315200"/>
          </a:xfrm>
        </p:grpSpPr>
        <p:sp>
          <p:nvSpPr>
            <p:cNvPr id="3" name="Freeform 3"/>
            <p:cNvSpPr/>
            <p:nvPr/>
          </p:nvSpPr>
          <p:spPr>
            <a:xfrm>
              <a:off x="0" y="0"/>
              <a:ext cx="24384000" cy="7315200"/>
            </a:xfrm>
            <a:custGeom>
              <a:avLst/>
              <a:gdLst/>
              <a:ahLst/>
              <a:cxnLst/>
              <a:rect l="l" t="t" r="r" b="b"/>
              <a:pathLst>
                <a:path w="24384000" h="7315200">
                  <a:moveTo>
                    <a:pt x="0" y="0"/>
                  </a:moveTo>
                  <a:lnTo>
                    <a:pt x="24384000" y="0"/>
                  </a:lnTo>
                  <a:lnTo>
                    <a:pt x="24384000" y="7315200"/>
                  </a:lnTo>
                  <a:lnTo>
                    <a:pt x="0" y="7315200"/>
                  </a:lnTo>
                  <a:close/>
                </a:path>
              </a:pathLst>
            </a:custGeom>
            <a:solidFill>
              <a:srgbClr val="F05C4F"/>
            </a:solidFill>
          </p:spPr>
        </p:sp>
      </p:grpSp>
      <p:grpSp>
        <p:nvGrpSpPr>
          <p:cNvPr id="4" name="Group 4"/>
          <p:cNvGrpSpPr/>
          <p:nvPr/>
        </p:nvGrpSpPr>
        <p:grpSpPr>
          <a:xfrm rot="0">
            <a:off x="1068579" y="1905590"/>
            <a:ext cx="16230600" cy="6475820"/>
            <a:chOff x="0" y="0"/>
            <a:chExt cx="4274726" cy="1705566"/>
          </a:xfrm>
        </p:grpSpPr>
        <p:sp>
          <p:nvSpPr>
            <p:cNvPr id="5" name="Freeform 5"/>
            <p:cNvSpPr/>
            <p:nvPr/>
          </p:nvSpPr>
          <p:spPr>
            <a:xfrm>
              <a:off x="0" y="0"/>
              <a:ext cx="4274726" cy="1705566"/>
            </a:xfrm>
            <a:custGeom>
              <a:avLst/>
              <a:gdLst/>
              <a:ahLst/>
              <a:cxnLst/>
              <a:rect l="l" t="t" r="r" b="b"/>
              <a:pathLst>
                <a:path w="4274726" h="1705566">
                  <a:moveTo>
                    <a:pt x="0" y="0"/>
                  </a:moveTo>
                  <a:lnTo>
                    <a:pt x="4274726" y="0"/>
                  </a:lnTo>
                  <a:lnTo>
                    <a:pt x="4274726" y="1705566"/>
                  </a:lnTo>
                  <a:lnTo>
                    <a:pt x="0" y="1705566"/>
                  </a:lnTo>
                  <a:close/>
                </a:path>
              </a:pathLst>
            </a:custGeom>
            <a:solidFill>
              <a:srgbClr val="000000">
                <a:alpha val="0"/>
              </a:srgbClr>
            </a:solidFill>
            <a:ln w="28575">
              <a:solidFill>
                <a:srgbClr val="000000"/>
              </a:solidFill>
            </a:ln>
          </p:spPr>
        </p:sp>
        <p:sp>
          <p:nvSpPr>
            <p:cNvPr id="6" name="TextBox 6"/>
            <p:cNvSpPr txBox="1"/>
            <p:nvPr/>
          </p:nvSpPr>
          <p:spPr>
            <a:xfrm>
              <a:off x="0" y="-114300"/>
              <a:ext cx="812800" cy="927100"/>
            </a:xfrm>
            <a:prstGeom prst="rect">
              <a:avLst/>
            </a:prstGeom>
          </p:spPr>
          <p:txBody>
            <a:bodyPr lIns="50800" tIns="50800" rIns="50800" bIns="50800" rtlCol="0" anchor="ctr"/>
            <a:lstStyle/>
            <a:p>
              <a:pPr algn="ctr">
                <a:lnSpc>
                  <a:spcPts val="3780"/>
                </a:lnSpc>
              </a:pPr>
            </a:p>
          </p:txBody>
        </p:sp>
      </p:grpSp>
      <p:grpSp>
        <p:nvGrpSpPr>
          <p:cNvPr id="7" name="Group 7"/>
          <p:cNvGrpSpPr/>
          <p:nvPr/>
        </p:nvGrpSpPr>
        <p:grpSpPr>
          <a:xfrm rot="0">
            <a:off x="14841298" y="719016"/>
            <a:ext cx="2418001" cy="309684"/>
            <a:chOff x="0" y="0"/>
            <a:chExt cx="3224002" cy="412912"/>
          </a:xfrm>
        </p:grpSpPr>
        <p:grpSp>
          <p:nvGrpSpPr>
            <p:cNvPr id="8" name="Group 8"/>
            <p:cNvGrpSpPr/>
            <p:nvPr/>
          </p:nvGrpSpPr>
          <p:grpSpPr>
            <a:xfrm rot="-10800000">
              <a:off x="2811090" y="0"/>
              <a:ext cx="412912" cy="412912"/>
              <a:chOff x="0" y="0"/>
              <a:chExt cx="412912" cy="412912"/>
            </a:xfrm>
          </p:grpSpPr>
          <p:sp>
            <p:nvSpPr>
              <p:cNvPr id="9" name="Freeform 9"/>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0" name="Group 10"/>
            <p:cNvGrpSpPr/>
            <p:nvPr/>
          </p:nvGrpSpPr>
          <p:grpSpPr>
            <a:xfrm rot="-10800000">
              <a:off x="2248872" y="0"/>
              <a:ext cx="412912" cy="412912"/>
              <a:chOff x="0" y="0"/>
              <a:chExt cx="412912" cy="412912"/>
            </a:xfrm>
          </p:grpSpPr>
          <p:sp>
            <p:nvSpPr>
              <p:cNvPr id="11" name="Freeform 11"/>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2" name="Group 12"/>
            <p:cNvGrpSpPr/>
            <p:nvPr/>
          </p:nvGrpSpPr>
          <p:grpSpPr>
            <a:xfrm rot="-10800000">
              <a:off x="1686656" y="0"/>
              <a:ext cx="412912" cy="412912"/>
              <a:chOff x="0" y="0"/>
              <a:chExt cx="412912" cy="412912"/>
            </a:xfrm>
          </p:grpSpPr>
          <p:sp>
            <p:nvSpPr>
              <p:cNvPr id="13" name="Freeform 13"/>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4" name="Group 14"/>
            <p:cNvGrpSpPr/>
            <p:nvPr/>
          </p:nvGrpSpPr>
          <p:grpSpPr>
            <a:xfrm rot="-10800000">
              <a:off x="1124436" y="0"/>
              <a:ext cx="412912" cy="412912"/>
              <a:chOff x="0" y="0"/>
              <a:chExt cx="412912" cy="412912"/>
            </a:xfrm>
          </p:grpSpPr>
          <p:sp>
            <p:nvSpPr>
              <p:cNvPr id="15" name="Freeform 15"/>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6" name="Group 16"/>
            <p:cNvGrpSpPr/>
            <p:nvPr/>
          </p:nvGrpSpPr>
          <p:grpSpPr>
            <a:xfrm rot="-10800000">
              <a:off x="562218" y="0"/>
              <a:ext cx="412912" cy="412912"/>
              <a:chOff x="0" y="0"/>
              <a:chExt cx="412912" cy="412912"/>
            </a:xfrm>
          </p:grpSpPr>
          <p:sp>
            <p:nvSpPr>
              <p:cNvPr id="17" name="Freeform 17"/>
              <p:cNvSpPr/>
              <p:nvPr/>
            </p:nvSpPr>
            <p:spPr>
              <a:xfrm>
                <a:off x="19050" y="19050"/>
                <a:ext cx="374904" cy="374904"/>
              </a:xfrm>
              <a:custGeom>
                <a:avLst/>
                <a:gdLst/>
                <a:ahLst/>
                <a:cxnLst/>
                <a:rect l="l" t="t" r="r" b="b"/>
                <a:pathLst>
                  <a:path w="374904" h="374904">
                    <a:moveTo>
                      <a:pt x="0" y="187452"/>
                    </a:moveTo>
                    <a:cubicBezTo>
                      <a:pt x="0" y="290957"/>
                      <a:pt x="83947" y="374904"/>
                      <a:pt x="187452" y="374904"/>
                    </a:cubicBezTo>
                    <a:cubicBezTo>
                      <a:pt x="290957" y="374904"/>
                      <a:pt x="374904" y="290957"/>
                      <a:pt x="374904" y="187452"/>
                    </a:cubicBezTo>
                    <a:cubicBezTo>
                      <a:pt x="374904" y="83947"/>
                      <a:pt x="290957" y="0"/>
                      <a:pt x="187452" y="0"/>
                    </a:cubicBezTo>
                    <a:cubicBezTo>
                      <a:pt x="83947" y="0"/>
                      <a:pt x="0" y="83947"/>
                      <a:pt x="0" y="187452"/>
                    </a:cubicBezTo>
                    <a:close/>
                  </a:path>
                </a:pathLst>
              </a:custGeom>
              <a:solidFill>
                <a:srgbClr val="000000"/>
              </a:solidFill>
            </p:spPr>
          </p:sp>
          <p:sp>
            <p:nvSpPr>
              <p:cNvPr id="18" name="Freeform 18"/>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9" name="Group 19"/>
            <p:cNvGrpSpPr/>
            <p:nvPr/>
          </p:nvGrpSpPr>
          <p:grpSpPr>
            <a:xfrm rot="-10800000">
              <a:off x="0" y="0"/>
              <a:ext cx="412912" cy="412912"/>
              <a:chOff x="0" y="0"/>
              <a:chExt cx="412912" cy="412912"/>
            </a:xfrm>
          </p:grpSpPr>
          <p:sp>
            <p:nvSpPr>
              <p:cNvPr id="20" name="Freeform 20"/>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pic>
        <p:nvPicPr>
          <p:cNvPr id="21" name="Picture 2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682311" y="3740578"/>
            <a:ext cx="1003136" cy="1277880"/>
          </a:xfrm>
          <a:prstGeom prst="rect">
            <a:avLst/>
          </a:prstGeom>
        </p:spPr>
      </p:pic>
      <p:pic>
        <p:nvPicPr>
          <p:cNvPr id="22" name="Picture 2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66644" y="3740578"/>
            <a:ext cx="1896668" cy="1277880"/>
          </a:xfrm>
          <a:prstGeom prst="rect">
            <a:avLst/>
          </a:prstGeom>
        </p:spPr>
      </p:pic>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905022" y="3725040"/>
            <a:ext cx="1042256" cy="1308955"/>
          </a:xfrm>
          <a:prstGeom prst="rect">
            <a:avLst/>
          </a:prstGeom>
        </p:spPr>
      </p:pic>
      <p:sp>
        <p:nvSpPr>
          <p:cNvPr id="24" name="TextBox 24"/>
          <p:cNvSpPr txBox="1"/>
          <p:nvPr/>
        </p:nvSpPr>
        <p:spPr>
          <a:xfrm>
            <a:off x="7222834" y="6063235"/>
            <a:ext cx="3922089" cy="1076960"/>
          </a:xfrm>
          <a:prstGeom prst="rect">
            <a:avLst/>
          </a:prstGeom>
        </p:spPr>
        <p:txBody>
          <a:bodyPr lIns="0" tIns="0" rIns="0" bIns="0" rtlCol="0" anchor="t">
            <a:spAutoFit/>
          </a:bodyPr>
          <a:lstStyle/>
          <a:p>
            <a:pPr algn="ctr">
              <a:lnSpc>
                <a:spcPts val="4200"/>
              </a:lnSpc>
            </a:pPr>
            <a:r>
              <a:rPr lang="en-US" sz="3500">
                <a:solidFill>
                  <a:srgbClr val="000000"/>
                </a:solidFill>
                <a:latin typeface="Arial" panose="020B0604020202020204" pitchFamily="34" charset="0"/>
                <a:cs typeface="Arial" panose="020B0604020202020204" pitchFamily="34" charset="0"/>
              </a:rPr>
              <a:t>What is the problem</a:t>
            </a:r>
            <a:endParaRPr lang="en-US" sz="3500">
              <a:solidFill>
                <a:srgbClr val="000000"/>
              </a:solidFill>
              <a:latin typeface="Arial" panose="020B0604020202020204" pitchFamily="34" charset="0"/>
              <a:cs typeface="Arial" panose="020B0604020202020204" pitchFamily="34" charset="0"/>
            </a:endParaRPr>
          </a:p>
        </p:txBody>
      </p:sp>
      <p:sp>
        <p:nvSpPr>
          <p:cNvPr id="25" name="TextBox 25"/>
          <p:cNvSpPr txBox="1"/>
          <p:nvPr/>
        </p:nvSpPr>
        <p:spPr>
          <a:xfrm>
            <a:off x="12584525" y="6015610"/>
            <a:ext cx="3683248" cy="1076960"/>
          </a:xfrm>
          <a:prstGeom prst="rect">
            <a:avLst/>
          </a:prstGeom>
        </p:spPr>
        <p:txBody>
          <a:bodyPr lIns="0" tIns="0" rIns="0" bIns="0" rtlCol="0" anchor="t">
            <a:spAutoFit/>
          </a:bodyPr>
          <a:lstStyle/>
          <a:p>
            <a:pPr algn="ctr">
              <a:lnSpc>
                <a:spcPts val="4200"/>
              </a:lnSpc>
            </a:pPr>
            <a:r>
              <a:rPr lang="en-US" sz="3500">
                <a:solidFill>
                  <a:srgbClr val="000000"/>
                </a:solidFill>
                <a:latin typeface="Arial" panose="020B0604020202020204" pitchFamily="34" charset="0"/>
                <a:cs typeface="Arial" panose="020B0604020202020204" pitchFamily="34" charset="0"/>
              </a:rPr>
              <a:t>Why is it interesting</a:t>
            </a:r>
            <a:endParaRPr lang="en-US" sz="3500">
              <a:solidFill>
                <a:srgbClr val="000000"/>
              </a:solidFill>
              <a:latin typeface="Arial" panose="020B0604020202020204" pitchFamily="34" charset="0"/>
              <a:cs typeface="Arial" panose="020B0604020202020204" pitchFamily="34" charset="0"/>
            </a:endParaRPr>
          </a:p>
        </p:txBody>
      </p:sp>
      <p:sp>
        <p:nvSpPr>
          <p:cNvPr id="26" name="TextBox 26"/>
          <p:cNvSpPr txBox="1"/>
          <p:nvPr/>
        </p:nvSpPr>
        <p:spPr>
          <a:xfrm>
            <a:off x="1626032" y="6015610"/>
            <a:ext cx="3777892" cy="1076960"/>
          </a:xfrm>
          <a:prstGeom prst="rect">
            <a:avLst/>
          </a:prstGeom>
        </p:spPr>
        <p:txBody>
          <a:bodyPr lIns="0" tIns="0" rIns="0" bIns="0" rtlCol="0" anchor="t">
            <a:spAutoFit/>
          </a:bodyPr>
          <a:lstStyle/>
          <a:p>
            <a:pPr algn="ctr">
              <a:lnSpc>
                <a:spcPts val="4200"/>
              </a:lnSpc>
            </a:pPr>
            <a:r>
              <a:rPr lang="en-US" sz="3500">
                <a:solidFill>
                  <a:srgbClr val="000000"/>
                </a:solidFill>
                <a:latin typeface="Arial" panose="020B0604020202020204" pitchFamily="34" charset="0"/>
                <a:cs typeface="Arial" panose="020B0604020202020204" pitchFamily="34" charset="0"/>
              </a:rPr>
              <a:t>Purpose of topic selection</a:t>
            </a:r>
            <a:endParaRPr lang="en-US" sz="3500">
              <a:solidFill>
                <a:srgbClr val="000000"/>
              </a:solidFill>
              <a:latin typeface="Arial" panose="020B0604020202020204" pitchFamily="34" charset="0"/>
              <a:cs typeface="Arial" panose="020B0604020202020204" pitchFamily="34" charset="0"/>
            </a:endParaRPr>
          </a:p>
        </p:txBody>
      </p:sp>
      <p:sp>
        <p:nvSpPr>
          <p:cNvPr id="27" name="TextBox 27"/>
          <p:cNvSpPr txBox="1"/>
          <p:nvPr/>
        </p:nvSpPr>
        <p:spPr>
          <a:xfrm>
            <a:off x="1028700" y="452437"/>
            <a:ext cx="4972556" cy="1057910"/>
          </a:xfrm>
          <a:prstGeom prst="rect">
            <a:avLst/>
          </a:prstGeom>
        </p:spPr>
        <p:txBody>
          <a:bodyPr lIns="0" tIns="0" rIns="0" bIns="0" rtlCol="0" anchor="t">
            <a:spAutoFit/>
          </a:bodyPr>
          <a:lstStyle/>
          <a:p>
            <a:pPr algn="l">
              <a:lnSpc>
                <a:spcPts val="8250"/>
              </a:lnSpc>
            </a:pPr>
            <a:r>
              <a:rPr lang="en-US" sz="5500">
                <a:solidFill>
                  <a:srgbClr val="000000"/>
                </a:solidFill>
                <a:latin typeface="Arial" panose="020B0604020202020204" pitchFamily="34" charset="0"/>
                <a:cs typeface="Arial" panose="020B0604020202020204" pitchFamily="34" charset="0"/>
              </a:rPr>
              <a:t>Motivation</a:t>
            </a:r>
            <a:endParaRPr lang="en-US" sz="550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948639" y="1962287"/>
            <a:ext cx="7310661" cy="7296013"/>
            <a:chOff x="0" y="0"/>
            <a:chExt cx="9747548" cy="9728018"/>
          </a:xfrm>
        </p:grpSpPr>
        <p:pic>
          <p:nvPicPr>
            <p:cNvPr id="3" name="Picture 3"/>
            <p:cNvPicPr>
              <a:picLocks noChangeAspect="1"/>
            </p:cNvPicPr>
            <p:nvPr/>
          </p:nvPicPr>
          <p:blipFill>
            <a:blip r:embed="rId1"/>
            <a:srcRect l="16620" r="16620"/>
            <a:stretch>
              <a:fillRect/>
            </a:stretch>
          </p:blipFill>
          <p:spPr>
            <a:xfrm>
              <a:off x="0" y="0"/>
              <a:ext cx="9747548" cy="9728018"/>
            </a:xfrm>
            <a:prstGeom prst="rect">
              <a:avLst/>
            </a:prstGeom>
          </p:spPr>
        </p:pic>
      </p:grpSp>
      <p:grpSp>
        <p:nvGrpSpPr>
          <p:cNvPr id="4" name="Group 4"/>
          <p:cNvGrpSpPr/>
          <p:nvPr/>
        </p:nvGrpSpPr>
        <p:grpSpPr>
          <a:xfrm rot="0">
            <a:off x="1028700" y="-154842"/>
            <a:ext cx="9704889" cy="7865290"/>
            <a:chOff x="0" y="0"/>
            <a:chExt cx="12939852" cy="10487053"/>
          </a:xfrm>
        </p:grpSpPr>
        <p:sp>
          <p:nvSpPr>
            <p:cNvPr id="5" name="Freeform 5"/>
            <p:cNvSpPr/>
            <p:nvPr/>
          </p:nvSpPr>
          <p:spPr>
            <a:xfrm>
              <a:off x="0" y="0"/>
              <a:ext cx="12939853" cy="10487053"/>
            </a:xfrm>
            <a:custGeom>
              <a:avLst/>
              <a:gdLst/>
              <a:ahLst/>
              <a:cxnLst/>
              <a:rect l="l" t="t" r="r" b="b"/>
              <a:pathLst>
                <a:path w="12939853" h="10487053">
                  <a:moveTo>
                    <a:pt x="0" y="0"/>
                  </a:moveTo>
                  <a:lnTo>
                    <a:pt x="12939853" y="0"/>
                  </a:lnTo>
                  <a:lnTo>
                    <a:pt x="12939853" y="10487053"/>
                  </a:lnTo>
                  <a:lnTo>
                    <a:pt x="0" y="10487053"/>
                  </a:lnTo>
                  <a:close/>
                </a:path>
              </a:pathLst>
            </a:custGeom>
            <a:solidFill>
              <a:srgbClr val="F05C4F"/>
            </a:solidFill>
          </p:spPr>
        </p:sp>
      </p:grpSp>
      <p:grpSp>
        <p:nvGrpSpPr>
          <p:cNvPr id="6" name="Group 6"/>
          <p:cNvGrpSpPr/>
          <p:nvPr/>
        </p:nvGrpSpPr>
        <p:grpSpPr>
          <a:xfrm rot="0">
            <a:off x="9948639" y="1209812"/>
            <a:ext cx="5714336" cy="5965071"/>
            <a:chOff x="0" y="0"/>
            <a:chExt cx="7619115" cy="7953428"/>
          </a:xfrm>
        </p:grpSpPr>
        <p:sp>
          <p:nvSpPr>
            <p:cNvPr id="7" name="Freeform 7"/>
            <p:cNvSpPr/>
            <p:nvPr/>
          </p:nvSpPr>
          <p:spPr>
            <a:xfrm>
              <a:off x="0" y="0"/>
              <a:ext cx="7619115" cy="7953428"/>
            </a:xfrm>
            <a:custGeom>
              <a:avLst/>
              <a:gdLst/>
              <a:ahLst/>
              <a:cxnLst/>
              <a:rect l="l" t="t" r="r" b="b"/>
              <a:pathLst>
                <a:path w="7619115" h="7953428">
                  <a:moveTo>
                    <a:pt x="39274" y="0"/>
                  </a:moveTo>
                  <a:lnTo>
                    <a:pt x="7579841" y="0"/>
                  </a:lnTo>
                  <a:cubicBezTo>
                    <a:pt x="7601520" y="0"/>
                    <a:pt x="7619115" y="18367"/>
                    <a:pt x="7619115" y="40997"/>
                  </a:cubicBezTo>
                  <a:lnTo>
                    <a:pt x="7619115" y="7912431"/>
                  </a:lnTo>
                  <a:cubicBezTo>
                    <a:pt x="7619115" y="7935061"/>
                    <a:pt x="7601520" y="7953428"/>
                    <a:pt x="7579841" y="7953428"/>
                  </a:cubicBezTo>
                  <a:lnTo>
                    <a:pt x="39274" y="7953428"/>
                  </a:lnTo>
                  <a:cubicBezTo>
                    <a:pt x="17595" y="7953428"/>
                    <a:pt x="0" y="7935061"/>
                    <a:pt x="0" y="7912431"/>
                  </a:cubicBezTo>
                  <a:lnTo>
                    <a:pt x="0" y="40997"/>
                  </a:lnTo>
                  <a:cubicBezTo>
                    <a:pt x="0" y="18367"/>
                    <a:pt x="17595" y="0"/>
                    <a:pt x="39274" y="0"/>
                  </a:cubicBezTo>
                  <a:moveTo>
                    <a:pt x="39274" y="81994"/>
                  </a:moveTo>
                  <a:lnTo>
                    <a:pt x="39274" y="40997"/>
                  </a:lnTo>
                  <a:lnTo>
                    <a:pt x="78548" y="40997"/>
                  </a:lnTo>
                  <a:lnTo>
                    <a:pt x="78548" y="7912431"/>
                  </a:lnTo>
                  <a:lnTo>
                    <a:pt x="39274" y="7912431"/>
                  </a:lnTo>
                  <a:lnTo>
                    <a:pt x="39274" y="7871434"/>
                  </a:lnTo>
                  <a:lnTo>
                    <a:pt x="7579841" y="7871434"/>
                  </a:lnTo>
                  <a:lnTo>
                    <a:pt x="7579841" y="7912431"/>
                  </a:lnTo>
                  <a:lnTo>
                    <a:pt x="7540567" y="7912431"/>
                  </a:lnTo>
                  <a:lnTo>
                    <a:pt x="7540567" y="40997"/>
                  </a:lnTo>
                  <a:lnTo>
                    <a:pt x="7579841" y="40997"/>
                  </a:lnTo>
                  <a:lnTo>
                    <a:pt x="7579841" y="81994"/>
                  </a:lnTo>
                  <a:lnTo>
                    <a:pt x="39274" y="81994"/>
                  </a:lnTo>
                  <a:close/>
                </a:path>
              </a:pathLst>
            </a:custGeom>
            <a:solidFill>
              <a:srgbClr val="000000"/>
            </a:solidFill>
          </p:spPr>
        </p:sp>
      </p:grpSp>
      <p:sp>
        <p:nvSpPr>
          <p:cNvPr id="8" name="TextBox 8"/>
          <p:cNvSpPr txBox="1"/>
          <p:nvPr/>
        </p:nvSpPr>
        <p:spPr>
          <a:xfrm>
            <a:off x="2108261" y="2952139"/>
            <a:ext cx="7174744" cy="1633855"/>
          </a:xfrm>
          <a:prstGeom prst="rect">
            <a:avLst/>
          </a:prstGeom>
        </p:spPr>
        <p:txBody>
          <a:bodyPr lIns="0" tIns="0" rIns="0" bIns="0" rtlCol="0" anchor="t">
            <a:spAutoFit/>
          </a:bodyPr>
          <a:lstStyle/>
          <a:p>
            <a:pPr algn="r">
              <a:lnSpc>
                <a:spcPts val="12745"/>
              </a:lnSpc>
            </a:pPr>
            <a:r>
              <a:rPr lang="en-US" sz="5900" b="1">
                <a:solidFill>
                  <a:srgbClr val="000000"/>
                </a:solidFill>
                <a:latin typeface="Arial" panose="020B0604020202020204" pitchFamily="34" charset="0"/>
                <a:cs typeface="Arial" panose="020B0604020202020204" pitchFamily="34" charset="0"/>
              </a:rPr>
              <a:t>Background Review</a:t>
            </a:r>
            <a:endParaRPr lang="en-US" sz="5900" b="1">
              <a:solidFill>
                <a:srgbClr val="000000"/>
              </a:solidFill>
              <a:latin typeface="Arial" panose="020B0604020202020204" pitchFamily="34" charset="0"/>
              <a:cs typeface="Arial" panose="020B0604020202020204" pitchFamily="34" charset="0"/>
            </a:endParaRPr>
          </a:p>
        </p:txBody>
      </p:sp>
      <p:sp>
        <p:nvSpPr>
          <p:cNvPr id="9" name="TextBox 9"/>
          <p:cNvSpPr txBox="1"/>
          <p:nvPr/>
        </p:nvSpPr>
        <p:spPr>
          <a:xfrm>
            <a:off x="1969256" y="1162187"/>
            <a:ext cx="6480957" cy="1552575"/>
          </a:xfrm>
          <a:prstGeom prst="rect">
            <a:avLst/>
          </a:prstGeom>
        </p:spPr>
        <p:txBody>
          <a:bodyPr lIns="0" tIns="0" rIns="0" bIns="0" rtlCol="0" anchor="t">
            <a:spAutoFit/>
          </a:bodyPr>
          <a:lstStyle/>
          <a:p>
            <a:pPr algn="r">
              <a:lnSpc>
                <a:spcPts val="11880"/>
              </a:lnSpc>
            </a:pPr>
            <a:r>
              <a:rPr lang="en-US" sz="9900">
                <a:solidFill>
                  <a:srgbClr val="000000"/>
                </a:solidFill>
                <a:latin typeface="Arimo Bold" panose="020B0704020202020204"/>
              </a:rPr>
              <a:t>PART </a:t>
            </a:r>
            <a:r>
              <a:rPr lang="en-US" sz="9900">
                <a:solidFill>
                  <a:srgbClr val="000000"/>
                </a:solidFill>
                <a:latin typeface="Arimo Bold" panose="020B0704020202020204"/>
              </a:rPr>
              <a:t>03</a:t>
            </a:r>
            <a:endParaRPr lang="en-US" sz="9900">
              <a:solidFill>
                <a:srgbClr val="000000"/>
              </a:solidFill>
              <a:latin typeface="Arimo Bold" panose="020B0704020202020204"/>
            </a:endParaRPr>
          </a:p>
        </p:txBody>
      </p:sp>
      <p:grpSp>
        <p:nvGrpSpPr>
          <p:cNvPr id="10" name="Group 10"/>
          <p:cNvGrpSpPr/>
          <p:nvPr/>
        </p:nvGrpSpPr>
        <p:grpSpPr>
          <a:xfrm rot="-10800000">
            <a:off x="15353291" y="7555606"/>
            <a:ext cx="309684" cy="309684"/>
            <a:chOff x="0" y="0"/>
            <a:chExt cx="412912" cy="412912"/>
          </a:xfrm>
        </p:grpSpPr>
        <p:sp>
          <p:nvSpPr>
            <p:cNvPr id="11" name="Freeform 11"/>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2" name="Group 12"/>
          <p:cNvGrpSpPr/>
          <p:nvPr/>
        </p:nvGrpSpPr>
        <p:grpSpPr>
          <a:xfrm rot="-10800000">
            <a:off x="14931628" y="7555606"/>
            <a:ext cx="309684" cy="309684"/>
            <a:chOff x="0" y="0"/>
            <a:chExt cx="412912" cy="412912"/>
          </a:xfrm>
        </p:grpSpPr>
        <p:sp>
          <p:nvSpPr>
            <p:cNvPr id="13" name="Freeform 13"/>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4" name="Group 14"/>
          <p:cNvGrpSpPr/>
          <p:nvPr/>
        </p:nvGrpSpPr>
        <p:grpSpPr>
          <a:xfrm rot="-10800000">
            <a:off x="14509966" y="7555606"/>
            <a:ext cx="309684" cy="309684"/>
            <a:chOff x="0" y="0"/>
            <a:chExt cx="412912" cy="412912"/>
          </a:xfrm>
        </p:grpSpPr>
        <p:sp>
          <p:nvSpPr>
            <p:cNvPr id="15" name="Freeform 15"/>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6" name="Group 16"/>
          <p:cNvGrpSpPr/>
          <p:nvPr/>
        </p:nvGrpSpPr>
        <p:grpSpPr>
          <a:xfrm rot="-10800000">
            <a:off x="14088301" y="7555606"/>
            <a:ext cx="309684" cy="309684"/>
            <a:chOff x="0" y="0"/>
            <a:chExt cx="412912" cy="412912"/>
          </a:xfrm>
        </p:grpSpPr>
        <p:sp>
          <p:nvSpPr>
            <p:cNvPr id="17" name="Freeform 17"/>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8" name="Group 18"/>
          <p:cNvGrpSpPr/>
          <p:nvPr/>
        </p:nvGrpSpPr>
        <p:grpSpPr>
          <a:xfrm rot="-10800000">
            <a:off x="13666637" y="7555606"/>
            <a:ext cx="309684" cy="309684"/>
            <a:chOff x="0" y="0"/>
            <a:chExt cx="412912" cy="412912"/>
          </a:xfrm>
        </p:grpSpPr>
        <p:sp>
          <p:nvSpPr>
            <p:cNvPr id="19" name="Freeform 19"/>
            <p:cNvSpPr/>
            <p:nvPr/>
          </p:nvSpPr>
          <p:spPr>
            <a:xfrm>
              <a:off x="19050" y="19050"/>
              <a:ext cx="374904" cy="374904"/>
            </a:xfrm>
            <a:custGeom>
              <a:avLst/>
              <a:gdLst/>
              <a:ahLst/>
              <a:cxnLst/>
              <a:rect l="l" t="t" r="r" b="b"/>
              <a:pathLst>
                <a:path w="374904" h="374904">
                  <a:moveTo>
                    <a:pt x="0" y="187452"/>
                  </a:moveTo>
                  <a:cubicBezTo>
                    <a:pt x="0" y="290957"/>
                    <a:pt x="83947" y="374904"/>
                    <a:pt x="187452" y="374904"/>
                  </a:cubicBezTo>
                  <a:cubicBezTo>
                    <a:pt x="290957" y="374904"/>
                    <a:pt x="374904" y="290957"/>
                    <a:pt x="374904" y="187452"/>
                  </a:cubicBezTo>
                  <a:cubicBezTo>
                    <a:pt x="374904" y="83947"/>
                    <a:pt x="290957" y="0"/>
                    <a:pt x="187452" y="0"/>
                  </a:cubicBezTo>
                  <a:cubicBezTo>
                    <a:pt x="83947" y="0"/>
                    <a:pt x="0" y="83947"/>
                    <a:pt x="0" y="187452"/>
                  </a:cubicBezTo>
                  <a:close/>
                </a:path>
              </a:pathLst>
            </a:custGeom>
            <a:solidFill>
              <a:srgbClr val="000000"/>
            </a:solidFill>
          </p:spPr>
        </p:sp>
        <p:sp>
          <p:nvSpPr>
            <p:cNvPr id="20" name="Freeform 20"/>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21" name="Group 21"/>
          <p:cNvGrpSpPr/>
          <p:nvPr/>
        </p:nvGrpSpPr>
        <p:grpSpPr>
          <a:xfrm rot="-10800000">
            <a:off x="13244974" y="7555606"/>
            <a:ext cx="309684" cy="309684"/>
            <a:chOff x="0" y="0"/>
            <a:chExt cx="412912" cy="412912"/>
          </a:xfrm>
        </p:grpSpPr>
        <p:sp>
          <p:nvSpPr>
            <p:cNvPr id="22" name="Freeform 22"/>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sp>
        <p:nvSpPr>
          <p:cNvPr id="23" name="AutoShape 23"/>
          <p:cNvSpPr/>
          <p:nvPr/>
        </p:nvSpPr>
        <p:spPr>
          <a:xfrm>
            <a:off x="2941053" y="5880079"/>
            <a:ext cx="5509161"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28700" y="2297769"/>
            <a:ext cx="8100060" cy="2506101"/>
            <a:chOff x="0" y="0"/>
            <a:chExt cx="10800080" cy="3341468"/>
          </a:xfrm>
        </p:grpSpPr>
        <p:sp>
          <p:nvSpPr>
            <p:cNvPr id="3" name="Freeform 3"/>
            <p:cNvSpPr/>
            <p:nvPr/>
          </p:nvSpPr>
          <p:spPr>
            <a:xfrm>
              <a:off x="0" y="0"/>
              <a:ext cx="10800080" cy="3341497"/>
            </a:xfrm>
            <a:custGeom>
              <a:avLst/>
              <a:gdLst/>
              <a:ahLst/>
              <a:cxnLst/>
              <a:rect l="l" t="t" r="r" b="b"/>
              <a:pathLst>
                <a:path w="10800080" h="3341497">
                  <a:moveTo>
                    <a:pt x="0" y="0"/>
                  </a:moveTo>
                  <a:lnTo>
                    <a:pt x="10800080" y="0"/>
                  </a:lnTo>
                  <a:lnTo>
                    <a:pt x="10800080" y="3341497"/>
                  </a:lnTo>
                  <a:lnTo>
                    <a:pt x="0" y="3341497"/>
                  </a:lnTo>
                  <a:close/>
                </a:path>
              </a:pathLst>
            </a:custGeom>
            <a:blipFill>
              <a:blip r:embed="rId1"/>
              <a:stretch>
                <a:fillRect t="-57669" b="-57669"/>
              </a:stretch>
            </a:blipFill>
          </p:spPr>
        </p:sp>
      </p:grpSp>
      <p:grpSp>
        <p:nvGrpSpPr>
          <p:cNvPr id="4" name="Group 4"/>
          <p:cNvGrpSpPr/>
          <p:nvPr/>
        </p:nvGrpSpPr>
        <p:grpSpPr>
          <a:xfrm rot="0">
            <a:off x="14841298" y="719016"/>
            <a:ext cx="2418001" cy="309684"/>
            <a:chOff x="0" y="0"/>
            <a:chExt cx="3224002" cy="412912"/>
          </a:xfrm>
        </p:grpSpPr>
        <p:grpSp>
          <p:nvGrpSpPr>
            <p:cNvPr id="5" name="Group 5"/>
            <p:cNvGrpSpPr/>
            <p:nvPr/>
          </p:nvGrpSpPr>
          <p:grpSpPr>
            <a:xfrm rot="-10800000">
              <a:off x="2811090" y="0"/>
              <a:ext cx="412912" cy="412912"/>
              <a:chOff x="0" y="0"/>
              <a:chExt cx="412912" cy="412912"/>
            </a:xfrm>
          </p:grpSpPr>
          <p:sp>
            <p:nvSpPr>
              <p:cNvPr id="6" name="Freeform 6"/>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7" name="Group 7"/>
            <p:cNvGrpSpPr/>
            <p:nvPr/>
          </p:nvGrpSpPr>
          <p:grpSpPr>
            <a:xfrm rot="-10800000">
              <a:off x="2248872" y="0"/>
              <a:ext cx="412912" cy="412912"/>
              <a:chOff x="0" y="0"/>
              <a:chExt cx="412912" cy="412912"/>
            </a:xfrm>
          </p:grpSpPr>
          <p:sp>
            <p:nvSpPr>
              <p:cNvPr id="8" name="Freeform 8"/>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9" name="Group 9"/>
            <p:cNvGrpSpPr/>
            <p:nvPr/>
          </p:nvGrpSpPr>
          <p:grpSpPr>
            <a:xfrm rot="-10800000">
              <a:off x="1686656" y="0"/>
              <a:ext cx="412912" cy="412912"/>
              <a:chOff x="0" y="0"/>
              <a:chExt cx="412912" cy="412912"/>
            </a:xfrm>
          </p:grpSpPr>
          <p:sp>
            <p:nvSpPr>
              <p:cNvPr id="10" name="Freeform 10"/>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1" name="Group 11"/>
            <p:cNvGrpSpPr/>
            <p:nvPr/>
          </p:nvGrpSpPr>
          <p:grpSpPr>
            <a:xfrm rot="-10800000">
              <a:off x="1124436" y="0"/>
              <a:ext cx="412912" cy="412912"/>
              <a:chOff x="0" y="0"/>
              <a:chExt cx="412912" cy="412912"/>
            </a:xfrm>
          </p:grpSpPr>
          <p:sp>
            <p:nvSpPr>
              <p:cNvPr id="12" name="Freeform 12"/>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3" name="Group 13"/>
            <p:cNvGrpSpPr/>
            <p:nvPr/>
          </p:nvGrpSpPr>
          <p:grpSpPr>
            <a:xfrm rot="-10800000">
              <a:off x="562218" y="0"/>
              <a:ext cx="412912" cy="412912"/>
              <a:chOff x="0" y="0"/>
              <a:chExt cx="412912" cy="412912"/>
            </a:xfrm>
          </p:grpSpPr>
          <p:sp>
            <p:nvSpPr>
              <p:cNvPr id="14" name="Freeform 14"/>
              <p:cNvSpPr/>
              <p:nvPr/>
            </p:nvSpPr>
            <p:spPr>
              <a:xfrm>
                <a:off x="19050" y="19050"/>
                <a:ext cx="374904" cy="374904"/>
              </a:xfrm>
              <a:custGeom>
                <a:avLst/>
                <a:gdLst/>
                <a:ahLst/>
                <a:cxnLst/>
                <a:rect l="l" t="t" r="r" b="b"/>
                <a:pathLst>
                  <a:path w="374904" h="374904">
                    <a:moveTo>
                      <a:pt x="0" y="187452"/>
                    </a:moveTo>
                    <a:cubicBezTo>
                      <a:pt x="0" y="290957"/>
                      <a:pt x="83947" y="374904"/>
                      <a:pt x="187452" y="374904"/>
                    </a:cubicBezTo>
                    <a:cubicBezTo>
                      <a:pt x="290957" y="374904"/>
                      <a:pt x="374904" y="290957"/>
                      <a:pt x="374904" y="187452"/>
                    </a:cubicBezTo>
                    <a:cubicBezTo>
                      <a:pt x="374904" y="83947"/>
                      <a:pt x="290957" y="0"/>
                      <a:pt x="187452" y="0"/>
                    </a:cubicBezTo>
                    <a:cubicBezTo>
                      <a:pt x="83947" y="0"/>
                      <a:pt x="0" y="83947"/>
                      <a:pt x="0" y="187452"/>
                    </a:cubicBezTo>
                    <a:close/>
                  </a:path>
                </a:pathLst>
              </a:custGeom>
              <a:solidFill>
                <a:srgbClr val="000000"/>
              </a:solidFill>
            </p:spPr>
          </p:sp>
          <p:sp>
            <p:nvSpPr>
              <p:cNvPr id="15" name="Freeform 15"/>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nvGrpSpPr>
            <p:cNvPr id="16" name="Group 16"/>
            <p:cNvGrpSpPr/>
            <p:nvPr/>
          </p:nvGrpSpPr>
          <p:grpSpPr>
            <a:xfrm rot="-10800000">
              <a:off x="0" y="0"/>
              <a:ext cx="412912" cy="412912"/>
              <a:chOff x="0" y="0"/>
              <a:chExt cx="412912" cy="412912"/>
            </a:xfrm>
          </p:grpSpPr>
          <p:sp>
            <p:nvSpPr>
              <p:cNvPr id="17" name="Freeform 17"/>
              <p:cNvSpPr/>
              <p:nvPr/>
            </p:nvSpPr>
            <p:spPr>
              <a:xfrm>
                <a:off x="0" y="0"/>
                <a:ext cx="412877" cy="412877"/>
              </a:xfrm>
              <a:custGeom>
                <a:avLst/>
                <a:gdLst/>
                <a:ahLst/>
                <a:cxnLst/>
                <a:rect l="l" t="t" r="r" b="b"/>
                <a:pathLst>
                  <a:path w="412877" h="412877">
                    <a:moveTo>
                      <a:pt x="38100" y="206502"/>
                    </a:moveTo>
                    <a:cubicBezTo>
                      <a:pt x="38100" y="299466"/>
                      <a:pt x="113538" y="374904"/>
                      <a:pt x="206502" y="374904"/>
                    </a:cubicBezTo>
                    <a:lnTo>
                      <a:pt x="206502" y="393954"/>
                    </a:lnTo>
                    <a:lnTo>
                      <a:pt x="206502" y="374904"/>
                    </a:lnTo>
                    <a:lnTo>
                      <a:pt x="206502" y="393954"/>
                    </a:lnTo>
                    <a:lnTo>
                      <a:pt x="206502" y="374904"/>
                    </a:lnTo>
                    <a:cubicBezTo>
                      <a:pt x="299466" y="374904"/>
                      <a:pt x="374904" y="299466"/>
                      <a:pt x="374904" y="206502"/>
                    </a:cubicBezTo>
                    <a:lnTo>
                      <a:pt x="393954" y="206502"/>
                    </a:lnTo>
                    <a:lnTo>
                      <a:pt x="374904" y="206502"/>
                    </a:lnTo>
                    <a:cubicBezTo>
                      <a:pt x="374777" y="113538"/>
                      <a:pt x="299466" y="38100"/>
                      <a:pt x="206502" y="38100"/>
                    </a:cubicBezTo>
                    <a:lnTo>
                      <a:pt x="206502" y="19050"/>
                    </a:lnTo>
                    <a:lnTo>
                      <a:pt x="206502" y="38100"/>
                    </a:lnTo>
                    <a:cubicBezTo>
                      <a:pt x="113538" y="38100"/>
                      <a:pt x="38100" y="113538"/>
                      <a:pt x="38100" y="206502"/>
                    </a:cubicBezTo>
                    <a:cubicBezTo>
                      <a:pt x="38100" y="215138"/>
                      <a:pt x="32385" y="222631"/>
                      <a:pt x="24130" y="224917"/>
                    </a:cubicBezTo>
                    <a:cubicBezTo>
                      <a:pt x="15875" y="227203"/>
                      <a:pt x="7112" y="223520"/>
                      <a:pt x="2667" y="216154"/>
                    </a:cubicBezTo>
                    <a:lnTo>
                      <a:pt x="19050" y="206375"/>
                    </a:lnTo>
                    <a:lnTo>
                      <a:pt x="38100" y="206375"/>
                    </a:lnTo>
                    <a:moveTo>
                      <a:pt x="0" y="206375"/>
                    </a:moveTo>
                    <a:cubicBezTo>
                      <a:pt x="0" y="197739"/>
                      <a:pt x="5715" y="190246"/>
                      <a:pt x="13970" y="187960"/>
                    </a:cubicBezTo>
                    <a:cubicBezTo>
                      <a:pt x="22225" y="185674"/>
                      <a:pt x="30988" y="189230"/>
                      <a:pt x="35433" y="196596"/>
                    </a:cubicBezTo>
                    <a:lnTo>
                      <a:pt x="19050" y="206375"/>
                    </a:lnTo>
                    <a:lnTo>
                      <a:pt x="0" y="206375"/>
                    </a:lnTo>
                    <a:cubicBezTo>
                      <a:pt x="0" y="92456"/>
                      <a:pt x="92456" y="0"/>
                      <a:pt x="206502" y="0"/>
                    </a:cubicBezTo>
                    <a:cubicBezTo>
                      <a:pt x="320548" y="0"/>
                      <a:pt x="412877" y="92456"/>
                      <a:pt x="412877" y="206502"/>
                    </a:cubicBezTo>
                    <a:cubicBezTo>
                      <a:pt x="412877" y="320548"/>
                      <a:pt x="320421" y="412877"/>
                      <a:pt x="206502" y="412877"/>
                    </a:cubicBezTo>
                    <a:cubicBezTo>
                      <a:pt x="92583" y="412877"/>
                      <a:pt x="0" y="320421"/>
                      <a:pt x="0" y="206502"/>
                    </a:cubicBezTo>
                    <a:close/>
                  </a:path>
                </a:pathLst>
              </a:custGeom>
              <a:solidFill>
                <a:srgbClr val="000000"/>
              </a:solidFill>
            </p:spPr>
          </p:sp>
        </p:grpSp>
      </p:grpSp>
      <p:grpSp>
        <p:nvGrpSpPr>
          <p:cNvPr id="18" name="Group 18"/>
          <p:cNvGrpSpPr/>
          <p:nvPr/>
        </p:nvGrpSpPr>
        <p:grpSpPr>
          <a:xfrm rot="0">
            <a:off x="1328396" y="1962823"/>
            <a:ext cx="7462569" cy="3175993"/>
            <a:chOff x="0" y="0"/>
            <a:chExt cx="1965450" cy="836476"/>
          </a:xfrm>
        </p:grpSpPr>
        <p:sp>
          <p:nvSpPr>
            <p:cNvPr id="19" name="Freeform 19"/>
            <p:cNvSpPr/>
            <p:nvPr/>
          </p:nvSpPr>
          <p:spPr>
            <a:xfrm>
              <a:off x="0" y="0"/>
              <a:ext cx="1965450" cy="836476"/>
            </a:xfrm>
            <a:custGeom>
              <a:avLst/>
              <a:gdLst/>
              <a:ahLst/>
              <a:cxnLst/>
              <a:rect l="l" t="t" r="r" b="b"/>
              <a:pathLst>
                <a:path w="1965450" h="836476">
                  <a:moveTo>
                    <a:pt x="0" y="0"/>
                  </a:moveTo>
                  <a:lnTo>
                    <a:pt x="1965450" y="0"/>
                  </a:lnTo>
                  <a:lnTo>
                    <a:pt x="1965450" y="836476"/>
                  </a:lnTo>
                  <a:lnTo>
                    <a:pt x="0" y="836476"/>
                  </a:lnTo>
                  <a:close/>
                </a:path>
              </a:pathLst>
            </a:custGeom>
            <a:solidFill>
              <a:srgbClr val="000000">
                <a:alpha val="0"/>
              </a:srgbClr>
            </a:solidFill>
            <a:ln w="28575">
              <a:solidFill>
                <a:srgbClr val="000000"/>
              </a:solidFill>
            </a:ln>
          </p:spPr>
        </p:sp>
        <p:sp>
          <p:nvSpPr>
            <p:cNvPr id="20" name="TextBox 20"/>
            <p:cNvSpPr txBox="1"/>
            <p:nvPr/>
          </p:nvSpPr>
          <p:spPr>
            <a:xfrm>
              <a:off x="0" y="-114300"/>
              <a:ext cx="812800" cy="927100"/>
            </a:xfrm>
            <a:prstGeom prst="rect">
              <a:avLst/>
            </a:prstGeom>
          </p:spPr>
          <p:txBody>
            <a:bodyPr lIns="50800" tIns="50800" rIns="50800" bIns="50800" rtlCol="0" anchor="ctr"/>
            <a:lstStyle/>
            <a:p>
              <a:pPr algn="ctr">
                <a:lnSpc>
                  <a:spcPts val="3780"/>
                </a:lnSpc>
              </a:pPr>
            </a:p>
          </p:txBody>
        </p:sp>
      </p:grpSp>
      <p:pic>
        <p:nvPicPr>
          <p:cNvPr id="21" name="Picture 21"/>
          <p:cNvPicPr>
            <a:picLocks noChangeAspect="1"/>
          </p:cNvPicPr>
          <p:nvPr/>
        </p:nvPicPr>
        <p:blipFill>
          <a:blip r:embed="rId2"/>
          <a:srcRect/>
          <a:stretch>
            <a:fillRect/>
          </a:stretch>
        </p:blipFill>
        <p:spPr>
          <a:xfrm>
            <a:off x="9550376" y="5188195"/>
            <a:ext cx="7708924" cy="4499412"/>
          </a:xfrm>
          <a:prstGeom prst="rect">
            <a:avLst/>
          </a:prstGeom>
        </p:spPr>
      </p:pic>
      <p:sp>
        <p:nvSpPr>
          <p:cNvPr id="22" name="TextBox 22"/>
          <p:cNvSpPr txBox="1"/>
          <p:nvPr/>
        </p:nvSpPr>
        <p:spPr>
          <a:xfrm>
            <a:off x="1097280" y="6344331"/>
            <a:ext cx="8046720" cy="3462020"/>
          </a:xfrm>
          <a:prstGeom prst="rect">
            <a:avLst/>
          </a:prstGeom>
        </p:spPr>
        <p:txBody>
          <a:bodyPr lIns="0" tIns="0" rIns="0" bIns="0" rtlCol="0" anchor="t">
            <a:spAutoFit/>
          </a:bodyPr>
          <a:lstStyle/>
          <a:p>
            <a:pPr>
              <a:lnSpc>
                <a:spcPts val="4500"/>
              </a:lnSpc>
            </a:pPr>
            <a:r>
              <a:rPr lang="en-US" sz="3000">
                <a:solidFill>
                  <a:srgbClr val="121212"/>
                </a:solidFill>
                <a:latin typeface="Arial" panose="020B0604020202020204" pitchFamily="34" charset="0"/>
                <a:cs typeface="Arial" panose="020B0604020202020204" pitchFamily="34" charset="0"/>
              </a:rPr>
              <a:t>Crawling technologies: Scrapy, Pyspider, and Beautiful Soup, etc.</a:t>
            </a:r>
            <a:endParaRPr lang="en-US" sz="3000">
              <a:solidFill>
                <a:srgbClr val="121212"/>
              </a:solidFill>
              <a:latin typeface="Arial" panose="020B0604020202020204" pitchFamily="34" charset="0"/>
              <a:cs typeface="Arial" panose="020B0604020202020204" pitchFamily="34" charset="0"/>
            </a:endParaRPr>
          </a:p>
          <a:p>
            <a:pPr>
              <a:lnSpc>
                <a:spcPts val="4500"/>
              </a:lnSpc>
            </a:pPr>
            <a:r>
              <a:rPr lang="en-US" sz="3000">
                <a:solidFill>
                  <a:srgbClr val="121212"/>
                </a:solidFill>
                <a:latin typeface="Arial" panose="020B0604020202020204" pitchFamily="34" charset="0"/>
                <a:cs typeface="Arial" panose="020B0604020202020204" pitchFamily="34" charset="0"/>
              </a:rPr>
              <a:t>Front-end technologies: HTML5</a:t>
            </a:r>
            <a:endParaRPr lang="en-US" sz="3000">
              <a:solidFill>
                <a:srgbClr val="121212"/>
              </a:solidFill>
              <a:latin typeface="Arial" panose="020B0604020202020204" pitchFamily="34" charset="0"/>
              <a:cs typeface="Arial" panose="020B0604020202020204" pitchFamily="34" charset="0"/>
            </a:endParaRPr>
          </a:p>
          <a:p>
            <a:pPr>
              <a:lnSpc>
                <a:spcPts val="4500"/>
              </a:lnSpc>
            </a:pPr>
            <a:r>
              <a:rPr lang="en-US" sz="3000">
                <a:solidFill>
                  <a:srgbClr val="121212"/>
                </a:solidFill>
                <a:latin typeface="Arial" panose="020B0604020202020204" pitchFamily="34" charset="0"/>
                <a:cs typeface="Arial" panose="020B0604020202020204" pitchFamily="34" charset="0"/>
              </a:rPr>
              <a:t>Database technologies: MySQL, SQL Server, Oracle, etc.</a:t>
            </a:r>
            <a:endParaRPr lang="en-US" sz="3000">
              <a:solidFill>
                <a:srgbClr val="121212"/>
              </a:solidFill>
              <a:latin typeface="Arial" panose="020B0604020202020204" pitchFamily="34" charset="0"/>
              <a:cs typeface="Arial" panose="020B0604020202020204" pitchFamily="34" charset="0"/>
            </a:endParaRPr>
          </a:p>
          <a:p>
            <a:pPr algn="l">
              <a:lnSpc>
                <a:spcPts val="4500"/>
              </a:lnSpc>
            </a:pPr>
            <a:r>
              <a:rPr lang="en-US" sz="3000">
                <a:solidFill>
                  <a:srgbClr val="121212"/>
                </a:solidFill>
                <a:latin typeface="Arial" panose="020B0604020202020204" pitchFamily="34" charset="0"/>
                <a:cs typeface="Arial" panose="020B0604020202020204" pitchFamily="34" charset="0"/>
              </a:rPr>
              <a:t>Back-end coding technologies: Python, Java</a:t>
            </a:r>
            <a:endParaRPr lang="en-US" sz="3000">
              <a:solidFill>
                <a:srgbClr val="121212"/>
              </a:solidFill>
              <a:latin typeface="Arial" panose="020B0604020202020204" pitchFamily="34" charset="0"/>
              <a:cs typeface="Arial" panose="020B0604020202020204" pitchFamily="34" charset="0"/>
            </a:endParaRPr>
          </a:p>
        </p:txBody>
      </p:sp>
      <p:sp>
        <p:nvSpPr>
          <p:cNvPr id="23" name="TextBox 23"/>
          <p:cNvSpPr txBox="1"/>
          <p:nvPr/>
        </p:nvSpPr>
        <p:spPr>
          <a:xfrm>
            <a:off x="1082040" y="5722374"/>
            <a:ext cx="7708924" cy="553720"/>
          </a:xfrm>
          <a:prstGeom prst="rect">
            <a:avLst/>
          </a:prstGeom>
        </p:spPr>
        <p:txBody>
          <a:bodyPr lIns="0" tIns="0" rIns="0" bIns="0" rtlCol="0" anchor="t">
            <a:spAutoFit/>
          </a:bodyPr>
          <a:lstStyle/>
          <a:p>
            <a:pPr marL="0" lvl="0" indent="0" algn="l">
              <a:lnSpc>
                <a:spcPts val="4320"/>
              </a:lnSpc>
              <a:spcBef>
                <a:spcPct val="0"/>
              </a:spcBef>
            </a:pPr>
            <a:r>
              <a:rPr lang="en-US" sz="3600">
                <a:solidFill>
                  <a:srgbClr val="000000"/>
                </a:solidFill>
                <a:latin typeface="Arial" panose="020B0604020202020204" pitchFamily="34" charset="0"/>
                <a:cs typeface="Arial" panose="020B0604020202020204" pitchFamily="34" charset="0"/>
              </a:rPr>
              <a:t>Technology Research</a:t>
            </a:r>
            <a:endParaRPr lang="en-US" sz="3600">
              <a:solidFill>
                <a:srgbClr val="000000"/>
              </a:solidFill>
              <a:latin typeface="Arial" panose="020B0604020202020204" pitchFamily="34" charset="0"/>
              <a:cs typeface="Arial" panose="020B0604020202020204" pitchFamily="34" charset="0"/>
            </a:endParaRPr>
          </a:p>
        </p:txBody>
      </p:sp>
      <p:sp>
        <p:nvSpPr>
          <p:cNvPr id="24" name="TextBox 24"/>
          <p:cNvSpPr txBox="1"/>
          <p:nvPr/>
        </p:nvSpPr>
        <p:spPr>
          <a:xfrm>
            <a:off x="9550376" y="2226303"/>
            <a:ext cx="7670233" cy="615315"/>
          </a:xfrm>
          <a:prstGeom prst="rect">
            <a:avLst/>
          </a:prstGeom>
        </p:spPr>
        <p:txBody>
          <a:bodyPr lIns="0" tIns="0" rIns="0" bIns="0" rtlCol="0" anchor="t">
            <a:spAutoFit/>
          </a:bodyPr>
          <a:lstStyle/>
          <a:p>
            <a:pPr marL="0" lvl="0" indent="0">
              <a:lnSpc>
                <a:spcPts val="4800"/>
              </a:lnSpc>
              <a:spcBef>
                <a:spcPct val="0"/>
              </a:spcBef>
            </a:pPr>
            <a:r>
              <a:rPr lang="en-US" sz="4000">
                <a:solidFill>
                  <a:srgbClr val="000000"/>
                </a:solidFill>
                <a:latin typeface="Arial" panose="020B0604020202020204" pitchFamily="34" charset="0"/>
                <a:cs typeface="Arial" panose="020B0604020202020204" pitchFamily="34" charset="0"/>
              </a:rPr>
              <a:t>Literature Research</a:t>
            </a:r>
            <a:endParaRPr lang="en-US" sz="4000">
              <a:solidFill>
                <a:srgbClr val="000000"/>
              </a:solidFill>
              <a:latin typeface="Arial" panose="020B0604020202020204" pitchFamily="34" charset="0"/>
              <a:cs typeface="Arial" panose="020B0604020202020204" pitchFamily="34" charset="0"/>
            </a:endParaRPr>
          </a:p>
        </p:txBody>
      </p:sp>
      <p:sp>
        <p:nvSpPr>
          <p:cNvPr id="25" name="TextBox 25"/>
          <p:cNvSpPr txBox="1"/>
          <p:nvPr/>
        </p:nvSpPr>
        <p:spPr>
          <a:xfrm>
            <a:off x="795962" y="372843"/>
            <a:ext cx="6738385" cy="961390"/>
          </a:xfrm>
          <a:prstGeom prst="rect">
            <a:avLst/>
          </a:prstGeom>
        </p:spPr>
        <p:txBody>
          <a:bodyPr lIns="0" tIns="0" rIns="0" bIns="0" rtlCol="0" anchor="t">
            <a:spAutoFit/>
          </a:bodyPr>
          <a:lstStyle/>
          <a:p>
            <a:pPr algn="l">
              <a:lnSpc>
                <a:spcPts val="7500"/>
              </a:lnSpc>
            </a:pPr>
            <a:r>
              <a:rPr lang="en-US" sz="5000">
                <a:solidFill>
                  <a:srgbClr val="000000"/>
                </a:solidFill>
                <a:latin typeface="Arial" panose="020B0604020202020204" pitchFamily="34" charset="0"/>
                <a:cs typeface="Arial" panose="020B0604020202020204" pitchFamily="34" charset="0"/>
              </a:rPr>
              <a:t>Background Review</a:t>
            </a:r>
            <a:endParaRPr lang="en-US" sz="5000">
              <a:solidFill>
                <a:srgbClr val="000000"/>
              </a:solidFill>
              <a:latin typeface="Arial" panose="020B0604020202020204" pitchFamily="34" charset="0"/>
              <a:cs typeface="Arial" panose="020B0604020202020204" pitchFamily="34" charset="0"/>
            </a:endParaRPr>
          </a:p>
        </p:txBody>
      </p:sp>
      <p:sp>
        <p:nvSpPr>
          <p:cNvPr id="26" name="TextBox 26"/>
          <p:cNvSpPr txBox="1"/>
          <p:nvPr/>
        </p:nvSpPr>
        <p:spPr>
          <a:xfrm>
            <a:off x="9550376" y="2860769"/>
            <a:ext cx="7708924" cy="2019300"/>
          </a:xfrm>
          <a:prstGeom prst="rect">
            <a:avLst/>
          </a:prstGeom>
        </p:spPr>
        <p:txBody>
          <a:bodyPr lIns="0" tIns="0" rIns="0" bIns="0" rtlCol="0" anchor="t">
            <a:spAutoFit/>
          </a:bodyPr>
          <a:lstStyle/>
          <a:p>
            <a:pPr algn="l">
              <a:lnSpc>
                <a:spcPts val="5250"/>
              </a:lnSpc>
            </a:pPr>
            <a:r>
              <a:rPr lang="en-US" sz="3500">
                <a:solidFill>
                  <a:srgbClr val="121212"/>
                </a:solidFill>
                <a:latin typeface="Arial" panose="020B0604020202020204" pitchFamily="34" charset="0"/>
                <a:cs typeface="Arial" panose="020B0604020202020204" pitchFamily="34" charset="0"/>
              </a:rPr>
              <a:t>Find literature on price comparison systems and study the development ideas in the literature.</a:t>
            </a:r>
            <a:endParaRPr lang="en-US" sz="3500">
              <a:solidFill>
                <a:srgbClr val="121212"/>
              </a:solidFill>
              <a:latin typeface="Arial" panose="020B0604020202020204" pitchFamily="34" charset="0"/>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PP_MARK_KEY" val="e4310384-01b7-43fb-9350-1699f91d1bd2"/>
  <p:tag name="COMMONDATA" val="eyJoZGlkIjoiN2YzNjBkOTgyNWQ1YTMxYzM3MzMwNWFiODNmOWIzYWM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4378</Words>
  <Application>WPS 演示</Application>
  <PresentationFormat>On-screen Show (4:3)</PresentationFormat>
  <Paragraphs>170</Paragraphs>
  <Slides>19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Arial</vt:lpstr>
      <vt:lpstr>宋体</vt:lpstr>
      <vt:lpstr>Wingdings</vt:lpstr>
      <vt:lpstr>Arimo</vt:lpstr>
      <vt:lpstr>Arimo Bold</vt:lpstr>
      <vt:lpstr>字由点字典黑 75J</vt:lpstr>
      <vt:lpstr>黑体</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and Technology, Chengdu University of Technology</dc:title>
  <dc:creator/>
  <cp:lastModifiedBy>24</cp:lastModifiedBy>
  <cp:revision>4</cp:revision>
  <dcterms:created xsi:type="dcterms:W3CDTF">2006-08-16T00:00:00Z</dcterms:created>
  <dcterms:modified xsi:type="dcterms:W3CDTF">2023-05-21T08:30:04Z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554A05245582496F88C5A1B13B02B71A_12</vt:lpwstr>
  </property>
  <property fmtid="{D5CDD505-2E9C-101B-9397-08002B2CF9AE}" pid="3" name="KSOProductBuildVer">
    <vt:lpwstr>2052-11.1.0.14309</vt:lpwstr>
  </property>
</Properties>
</file>